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7" r:id="rId2"/>
    <p:sldMasterId id="2147483819" r:id="rId3"/>
    <p:sldMasterId id="2147483835" r:id="rId4"/>
    <p:sldMasterId id="2147483851" r:id="rId5"/>
  </p:sldMasterIdLst>
  <p:notesMasterIdLst>
    <p:notesMasterId r:id="rId27"/>
  </p:notesMasterIdLst>
  <p:handoutMasterIdLst>
    <p:handoutMasterId r:id="rId28"/>
  </p:handoutMasterIdLst>
  <p:sldIdLst>
    <p:sldId id="263" r:id="rId6"/>
    <p:sldId id="565" r:id="rId7"/>
    <p:sldId id="533" r:id="rId8"/>
    <p:sldId id="554" r:id="rId9"/>
    <p:sldId id="575" r:id="rId10"/>
    <p:sldId id="536" r:id="rId11"/>
    <p:sldId id="538" r:id="rId12"/>
    <p:sldId id="555" r:id="rId13"/>
    <p:sldId id="553" r:id="rId14"/>
    <p:sldId id="539" r:id="rId15"/>
    <p:sldId id="540" r:id="rId16"/>
    <p:sldId id="541" r:id="rId17"/>
    <p:sldId id="542" r:id="rId18"/>
    <p:sldId id="570" r:id="rId19"/>
    <p:sldId id="543" r:id="rId20"/>
    <p:sldId id="566" r:id="rId21"/>
    <p:sldId id="546" r:id="rId22"/>
    <p:sldId id="551" r:id="rId23"/>
    <p:sldId id="571" r:id="rId24"/>
    <p:sldId id="574" r:id="rId25"/>
    <p:sldId id="564" r:id="rId2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slides" id="{120BCED0-B229-4C5B-9E35-E2FFC7F1A4D6}">
          <p14:sldIdLst>
            <p14:sldId id="263"/>
            <p14:sldId id="565"/>
            <p14:sldId id="533"/>
            <p14:sldId id="554"/>
            <p14:sldId id="575"/>
            <p14:sldId id="536"/>
            <p14:sldId id="538"/>
            <p14:sldId id="555"/>
            <p14:sldId id="553"/>
            <p14:sldId id="539"/>
            <p14:sldId id="540"/>
            <p14:sldId id="541"/>
            <p14:sldId id="542"/>
            <p14:sldId id="570"/>
            <p14:sldId id="543"/>
            <p14:sldId id="566"/>
            <p14:sldId id="546"/>
            <p14:sldId id="551"/>
            <p14:sldId id="571"/>
            <p14:sldId id="574"/>
            <p14:sldId id="564"/>
          </p14:sldIdLst>
        </p14:section>
        <p14:section name="Brugerguide" id="{1E33FB72-A4AB-4826-82DE-C949FD83ED42}">
          <p14:sldIdLst/>
        </p14:section>
        <p14:section name="Guidelines" id="{9705E40E-2DA0-4DF8-8FB3-0A4FE2257E8F}">
          <p14:sldIdLst/>
        </p14:section>
        <p14:section name="Mediebibliotek" id="{E8B4E783-EE4B-43AE-9D76-62CA25AD3FDA}">
          <p14:sldIdLst/>
        </p14:section>
        <p14:section name="Ikoner" id="{19F27FF0-43AC-4B12-96F9-B99C2CBF089D}">
          <p14:sldIdLst/>
        </p14:section>
        <p14:section name="Slide eksempler" id="{A470FB36-1E0C-46E4-ACA4-390880B8EED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C7B1"/>
    <a:srgbClr val="003087"/>
    <a:srgbClr val="C8102E"/>
    <a:srgbClr val="776E64"/>
    <a:srgbClr val="EEB7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accen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yst layout 1 - Markering 4">
    <a:wholeTbl>
      <a:tcTxStyle>
        <a:fontRef idx="minor">
          <a:scrgbClr r="0" g="0" b="0"/>
        </a:fontRef>
        <a:schemeClr val="accent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8578" autoAdjust="0"/>
  </p:normalViewPr>
  <p:slideViewPr>
    <p:cSldViewPr snapToGrid="0" showGuides="1">
      <p:cViewPr varScale="1">
        <p:scale>
          <a:sx n="54" d="100"/>
          <a:sy n="54" d="100"/>
        </p:scale>
        <p:origin x="1072" y="4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1" d="100"/>
          <a:sy n="91" d="100"/>
        </p:scale>
        <p:origin x="9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rod.sitad.dk\dfs\CU2806\personlige\B014717\PROJEKTER\70103_73502_73503_TRYGFONDEN_seniorer\PR&#198;SENTATIONER\PPT\Besk&#230;ftigelse%20vs%20alder_STAR%20jobindsatsEsbjer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rod.sitad.dk\dfs\CU2806\personlige\B014717\PROJEKTER\70103_73502_73503_TRYGFONDEN_seniorer\PR&#198;SENTATIONER\PPT\Besk&#230;ftigelse%20vs%20alder_STAR%20jobindsatsEsbjer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4693737763149"/>
          <c:y val="3.5599860574363755E-2"/>
          <c:w val="0.86881695792644853"/>
          <c:h val="0.80214310479431106"/>
        </c:manualLayout>
      </c:layout>
      <c:lineChart>
        <c:grouping val="standard"/>
        <c:varyColors val="0"/>
        <c:ser>
          <c:idx val="0"/>
          <c:order val="0"/>
          <c:tx>
            <c:strRef>
              <c:f>'Køge lønmodtager'!$C$4</c:f>
              <c:strCache>
                <c:ptCount val="1"/>
                <c:pt idx="0">
                  <c:v>Hele landet</c:v>
                </c:pt>
              </c:strCache>
            </c:strRef>
          </c:tx>
          <c:spPr>
            <a:ln w="28575" cap="rnd">
              <a:solidFill>
                <a:schemeClr val="accent1"/>
              </a:solidFill>
              <a:round/>
            </a:ln>
            <a:effectLst/>
          </c:spPr>
          <c:marker>
            <c:symbol val="none"/>
          </c:marker>
          <c:cat>
            <c:numRef>
              <c:f>'Køge lønmodtager'!$B$5:$B$25</c:f>
              <c:numCache>
                <c:formatCode>General</c:formatCode>
                <c:ptCount val="21"/>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numCache>
            </c:numRef>
          </c:cat>
          <c:val>
            <c:numRef>
              <c:f>'Køge lønmodtager'!$C$5:$C$25</c:f>
              <c:numCache>
                <c:formatCode>#,##0.0</c:formatCode>
                <c:ptCount val="21"/>
                <c:pt idx="0">
                  <c:v>75.8</c:v>
                </c:pt>
                <c:pt idx="1">
                  <c:v>75.400000000000006</c:v>
                </c:pt>
                <c:pt idx="2">
                  <c:v>74.900000000000006</c:v>
                </c:pt>
                <c:pt idx="3">
                  <c:v>74.599999999999994</c:v>
                </c:pt>
                <c:pt idx="4">
                  <c:v>73.2</c:v>
                </c:pt>
                <c:pt idx="5">
                  <c:v>71.5</c:v>
                </c:pt>
                <c:pt idx="6">
                  <c:v>70.599999999999994</c:v>
                </c:pt>
                <c:pt idx="7">
                  <c:v>66.900000000000006</c:v>
                </c:pt>
                <c:pt idx="8">
                  <c:v>63.7</c:v>
                </c:pt>
                <c:pt idx="9">
                  <c:v>53.7</c:v>
                </c:pt>
                <c:pt idx="10">
                  <c:v>44.8</c:v>
                </c:pt>
                <c:pt idx="11">
                  <c:v>37.700000000000003</c:v>
                </c:pt>
                <c:pt idx="12">
                  <c:v>28.3</c:v>
                </c:pt>
                <c:pt idx="13">
                  <c:v>22.6</c:v>
                </c:pt>
                <c:pt idx="14">
                  <c:v>17.7</c:v>
                </c:pt>
                <c:pt idx="15">
                  <c:v>13.8</c:v>
                </c:pt>
                <c:pt idx="16">
                  <c:v>11.3</c:v>
                </c:pt>
                <c:pt idx="17">
                  <c:v>9.6999999999999993</c:v>
                </c:pt>
                <c:pt idx="18">
                  <c:v>8.3000000000000007</c:v>
                </c:pt>
                <c:pt idx="19">
                  <c:v>6.9</c:v>
                </c:pt>
                <c:pt idx="20">
                  <c:v>2.8</c:v>
                </c:pt>
              </c:numCache>
            </c:numRef>
          </c:val>
          <c:smooth val="0"/>
          <c:extLst>
            <c:ext xmlns:c16="http://schemas.microsoft.com/office/drawing/2014/chart" uri="{C3380CC4-5D6E-409C-BE32-E72D297353CC}">
              <c16:uniqueId val="{00000000-566C-463C-86F8-56A7753D5A29}"/>
            </c:ext>
          </c:extLst>
        </c:ser>
        <c:dLbls>
          <c:showLegendKey val="0"/>
          <c:showVal val="0"/>
          <c:showCatName val="0"/>
          <c:showSerName val="0"/>
          <c:showPercent val="0"/>
          <c:showBubbleSize val="0"/>
        </c:dLbls>
        <c:smooth val="0"/>
        <c:axId val="650992752"/>
        <c:axId val="650995048"/>
      </c:lineChart>
      <c:catAx>
        <c:axId val="65099275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da-DK"/>
                  <a:t>Alder (år)</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crossAx val="650995048"/>
        <c:crosses val="autoZero"/>
        <c:auto val="1"/>
        <c:lblAlgn val="ctr"/>
        <c:lblOffset val="100"/>
        <c:noMultiLvlLbl val="0"/>
      </c:catAx>
      <c:valAx>
        <c:axId val="650995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da-DK"/>
                  <a:t>Beskæftigelse (%)</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crossAx val="650992752"/>
        <c:crosses val="autoZero"/>
        <c:crossBetween val="between"/>
        <c:majorUnit val="10"/>
      </c:valAx>
      <c:spPr>
        <a:noFill/>
        <a:ln>
          <a:noFill/>
        </a:ln>
        <a:effectLst/>
      </c:spPr>
    </c:plotArea>
    <c:legend>
      <c:legendPos val="b"/>
      <c:layout>
        <c:manualLayout>
          <c:xMode val="edge"/>
          <c:yMode val="edge"/>
          <c:x val="0.57891424657368173"/>
          <c:y val="7.0922920253244315E-2"/>
          <c:w val="0.42108574124511283"/>
          <c:h val="7.092614554980823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2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4693737763149"/>
          <c:y val="3.5599860574363755E-2"/>
          <c:w val="0.86881695792644853"/>
          <c:h val="0.80214310479431106"/>
        </c:manualLayout>
      </c:layout>
      <c:lineChart>
        <c:grouping val="standard"/>
        <c:varyColors val="0"/>
        <c:ser>
          <c:idx val="0"/>
          <c:order val="0"/>
          <c:tx>
            <c:strRef>
              <c:f>'Esbjerg lønmodtager'!$C$4</c:f>
              <c:strCache>
                <c:ptCount val="1"/>
                <c:pt idx="0">
                  <c:v>Hele landet</c:v>
                </c:pt>
              </c:strCache>
            </c:strRef>
          </c:tx>
          <c:spPr>
            <a:ln w="28575" cap="rnd">
              <a:solidFill>
                <a:schemeClr val="accent1"/>
              </a:solidFill>
              <a:round/>
            </a:ln>
            <a:effectLst/>
          </c:spPr>
          <c:marker>
            <c:symbol val="none"/>
          </c:marker>
          <c:cat>
            <c:numRef>
              <c:f>'Esbjerg lønmodtager'!$B$5:$B$25</c:f>
              <c:numCache>
                <c:formatCode>General</c:formatCode>
                <c:ptCount val="21"/>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numCache>
            </c:numRef>
          </c:cat>
          <c:val>
            <c:numRef>
              <c:f>'Esbjerg lønmodtager'!$C$5:$C$25</c:f>
              <c:numCache>
                <c:formatCode>#,##0.0</c:formatCode>
                <c:ptCount val="21"/>
                <c:pt idx="0">
                  <c:v>75.8</c:v>
                </c:pt>
                <c:pt idx="1">
                  <c:v>75.400000000000006</c:v>
                </c:pt>
                <c:pt idx="2">
                  <c:v>74.900000000000006</c:v>
                </c:pt>
                <c:pt idx="3">
                  <c:v>74.599999999999994</c:v>
                </c:pt>
                <c:pt idx="4">
                  <c:v>73.2</c:v>
                </c:pt>
                <c:pt idx="5">
                  <c:v>71.5</c:v>
                </c:pt>
                <c:pt idx="6">
                  <c:v>70.599999999999994</c:v>
                </c:pt>
                <c:pt idx="7">
                  <c:v>66.900000000000006</c:v>
                </c:pt>
                <c:pt idx="8">
                  <c:v>63.7</c:v>
                </c:pt>
                <c:pt idx="9">
                  <c:v>53.7</c:v>
                </c:pt>
                <c:pt idx="10">
                  <c:v>44.8</c:v>
                </c:pt>
                <c:pt idx="11">
                  <c:v>37.700000000000003</c:v>
                </c:pt>
                <c:pt idx="12">
                  <c:v>28.3</c:v>
                </c:pt>
                <c:pt idx="13">
                  <c:v>22.6</c:v>
                </c:pt>
                <c:pt idx="14">
                  <c:v>17.7</c:v>
                </c:pt>
                <c:pt idx="15">
                  <c:v>13.8</c:v>
                </c:pt>
                <c:pt idx="16">
                  <c:v>11.3</c:v>
                </c:pt>
                <c:pt idx="17">
                  <c:v>9.6999999999999993</c:v>
                </c:pt>
                <c:pt idx="18">
                  <c:v>8.3000000000000007</c:v>
                </c:pt>
                <c:pt idx="19">
                  <c:v>6.9</c:v>
                </c:pt>
                <c:pt idx="20">
                  <c:v>2.8</c:v>
                </c:pt>
              </c:numCache>
            </c:numRef>
          </c:val>
          <c:smooth val="0"/>
          <c:extLst>
            <c:ext xmlns:c16="http://schemas.microsoft.com/office/drawing/2014/chart" uri="{C3380CC4-5D6E-409C-BE32-E72D297353CC}">
              <c16:uniqueId val="{00000000-6B5D-4288-AE4A-6668552CB07B}"/>
            </c:ext>
          </c:extLst>
        </c:ser>
        <c:ser>
          <c:idx val="1"/>
          <c:order val="1"/>
          <c:tx>
            <c:strRef>
              <c:f>'Esbjerg lønmodtager'!$D$4</c:f>
              <c:strCache>
                <c:ptCount val="1"/>
                <c:pt idx="0">
                  <c:v>Esbjerg kommune</c:v>
                </c:pt>
              </c:strCache>
            </c:strRef>
          </c:tx>
          <c:spPr>
            <a:ln w="28575" cap="rnd">
              <a:solidFill>
                <a:schemeClr val="accent2"/>
              </a:solidFill>
              <a:round/>
            </a:ln>
            <a:effectLst/>
          </c:spPr>
          <c:marker>
            <c:symbol val="none"/>
          </c:marker>
          <c:cat>
            <c:numRef>
              <c:f>'Esbjerg lønmodtager'!$B$5:$B$25</c:f>
              <c:numCache>
                <c:formatCode>General</c:formatCode>
                <c:ptCount val="21"/>
                <c:pt idx="0">
                  <c:v>55</c:v>
                </c:pt>
                <c:pt idx="1">
                  <c:v>56</c:v>
                </c:pt>
                <c:pt idx="2">
                  <c:v>57</c:v>
                </c:pt>
                <c:pt idx="3">
                  <c:v>58</c:v>
                </c:pt>
                <c:pt idx="4">
                  <c:v>59</c:v>
                </c:pt>
                <c:pt idx="5">
                  <c:v>60</c:v>
                </c:pt>
                <c:pt idx="6">
                  <c:v>61</c:v>
                </c:pt>
                <c:pt idx="7">
                  <c:v>62</c:v>
                </c:pt>
                <c:pt idx="8">
                  <c:v>63</c:v>
                </c:pt>
                <c:pt idx="9">
                  <c:v>64</c:v>
                </c:pt>
                <c:pt idx="10">
                  <c:v>65</c:v>
                </c:pt>
                <c:pt idx="11">
                  <c:v>66</c:v>
                </c:pt>
                <c:pt idx="12">
                  <c:v>67</c:v>
                </c:pt>
                <c:pt idx="13">
                  <c:v>68</c:v>
                </c:pt>
                <c:pt idx="14">
                  <c:v>69</c:v>
                </c:pt>
                <c:pt idx="15">
                  <c:v>70</c:v>
                </c:pt>
                <c:pt idx="16">
                  <c:v>71</c:v>
                </c:pt>
                <c:pt idx="17">
                  <c:v>72</c:v>
                </c:pt>
                <c:pt idx="18">
                  <c:v>73</c:v>
                </c:pt>
                <c:pt idx="19">
                  <c:v>74</c:v>
                </c:pt>
                <c:pt idx="20">
                  <c:v>75</c:v>
                </c:pt>
              </c:numCache>
            </c:numRef>
          </c:cat>
          <c:val>
            <c:numRef>
              <c:f>'Esbjerg lønmodtager'!$D$5:$D$25</c:f>
              <c:numCache>
                <c:formatCode>#,##0.0</c:formatCode>
                <c:ptCount val="21"/>
                <c:pt idx="0">
                  <c:v>77.8</c:v>
                </c:pt>
                <c:pt idx="1">
                  <c:v>77.2</c:v>
                </c:pt>
                <c:pt idx="2" formatCode="#,##0">
                  <c:v>75</c:v>
                </c:pt>
                <c:pt idx="3">
                  <c:v>74.2</c:v>
                </c:pt>
                <c:pt idx="4">
                  <c:v>76.400000000000006</c:v>
                </c:pt>
                <c:pt idx="5">
                  <c:v>72.5</c:v>
                </c:pt>
                <c:pt idx="6">
                  <c:v>71.7</c:v>
                </c:pt>
                <c:pt idx="7">
                  <c:v>67.3</c:v>
                </c:pt>
                <c:pt idx="8">
                  <c:v>63.9</c:v>
                </c:pt>
                <c:pt idx="9">
                  <c:v>51.9</c:v>
                </c:pt>
                <c:pt idx="10">
                  <c:v>42.9</c:v>
                </c:pt>
                <c:pt idx="11">
                  <c:v>35.799999999999997</c:v>
                </c:pt>
                <c:pt idx="12">
                  <c:v>26.3</c:v>
                </c:pt>
                <c:pt idx="13">
                  <c:v>20.9</c:v>
                </c:pt>
                <c:pt idx="14">
                  <c:v>17.5</c:v>
                </c:pt>
                <c:pt idx="15">
                  <c:v>13.5</c:v>
                </c:pt>
                <c:pt idx="16">
                  <c:v>10.6</c:v>
                </c:pt>
                <c:pt idx="17">
                  <c:v>8.6999999999999993</c:v>
                </c:pt>
                <c:pt idx="18">
                  <c:v>9.3000000000000007</c:v>
                </c:pt>
                <c:pt idx="19">
                  <c:v>6.7</c:v>
                </c:pt>
                <c:pt idx="20" formatCode="#,##0">
                  <c:v>3</c:v>
                </c:pt>
              </c:numCache>
            </c:numRef>
          </c:val>
          <c:smooth val="0"/>
          <c:extLst>
            <c:ext xmlns:c16="http://schemas.microsoft.com/office/drawing/2014/chart" uri="{C3380CC4-5D6E-409C-BE32-E72D297353CC}">
              <c16:uniqueId val="{00000001-6B5D-4288-AE4A-6668552CB07B}"/>
            </c:ext>
          </c:extLst>
        </c:ser>
        <c:dLbls>
          <c:showLegendKey val="0"/>
          <c:showVal val="0"/>
          <c:showCatName val="0"/>
          <c:showSerName val="0"/>
          <c:showPercent val="0"/>
          <c:showBubbleSize val="0"/>
        </c:dLbls>
        <c:smooth val="0"/>
        <c:axId val="650992752"/>
        <c:axId val="650995048"/>
      </c:lineChart>
      <c:catAx>
        <c:axId val="65099275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da-DK"/>
                  <a:t>Alder (år)</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crossAx val="650995048"/>
        <c:crosses val="autoZero"/>
        <c:auto val="1"/>
        <c:lblAlgn val="ctr"/>
        <c:lblOffset val="100"/>
        <c:noMultiLvlLbl val="0"/>
      </c:catAx>
      <c:valAx>
        <c:axId val="650995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da-DK"/>
                  <a:t>Beskæftigelse (%)</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crossAx val="650992752"/>
        <c:crosses val="autoZero"/>
        <c:crossBetween val="between"/>
        <c:majorUnit val="10"/>
      </c:valAx>
      <c:spPr>
        <a:noFill/>
        <a:ln>
          <a:noFill/>
        </a:ln>
        <a:effectLst/>
      </c:spPr>
    </c:plotArea>
    <c:legend>
      <c:legendPos val="b"/>
      <c:layout>
        <c:manualLayout>
          <c:xMode val="edge"/>
          <c:yMode val="edge"/>
          <c:x val="0.46307500447450761"/>
          <c:y val="7.0922920253244315E-2"/>
          <c:w val="0.53692499552549244"/>
          <c:h val="7.092614554980823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sz="2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B1D54-F3BE-41F6-AE06-BE5F2EF27C2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da-DK"/>
        </a:p>
      </dgm:t>
    </dgm:pt>
    <dgm:pt modelId="{5419B2DF-F3DC-4F83-9752-6D80CD65BC7B}">
      <dgm:prSet phldrT="[Tekst]" custT="1"/>
      <dgm:spPr/>
      <dgm:t>
        <a:bodyPr/>
        <a:lstStyle/>
        <a:p>
          <a:r>
            <a:rPr lang="da-DK" sz="1600" dirty="0" smtClean="0">
              <a:latin typeface="Palino linotype"/>
            </a:rPr>
            <a:t>Nedsat tid</a:t>
          </a:r>
          <a:endParaRPr lang="da-DK" sz="1600" dirty="0">
            <a:latin typeface="Palino linotype"/>
          </a:endParaRPr>
        </a:p>
      </dgm:t>
    </dgm:pt>
    <dgm:pt modelId="{9317084F-EB27-4BBB-A60B-43C9AE55E674}" type="parTrans" cxnId="{1C54694D-B91E-4016-9806-1E14D44F95EA}">
      <dgm:prSet/>
      <dgm:spPr/>
      <dgm:t>
        <a:bodyPr/>
        <a:lstStyle/>
        <a:p>
          <a:endParaRPr lang="da-DK" sz="1600">
            <a:latin typeface="Palino linotype"/>
          </a:endParaRPr>
        </a:p>
      </dgm:t>
    </dgm:pt>
    <dgm:pt modelId="{76C9DCD3-4B80-478B-88FE-807F278B2479}" type="sibTrans" cxnId="{1C54694D-B91E-4016-9806-1E14D44F95EA}">
      <dgm:prSet/>
      <dgm:spPr/>
      <dgm:t>
        <a:bodyPr/>
        <a:lstStyle/>
        <a:p>
          <a:endParaRPr lang="da-DK" sz="1600">
            <a:latin typeface="Palino linotype"/>
          </a:endParaRPr>
        </a:p>
      </dgm:t>
    </dgm:pt>
    <dgm:pt modelId="{7A0284F9-CBC5-4CCF-A656-0AC6ECE61EC2}">
      <dgm:prSet phldrT="[Tekst]" custT="1"/>
      <dgm:spPr/>
      <dgm:t>
        <a:bodyPr/>
        <a:lstStyle/>
        <a:p>
          <a:r>
            <a:rPr lang="da-DK" sz="1600" dirty="0" smtClean="0">
              <a:latin typeface="Palino linotype"/>
            </a:rPr>
            <a:t>Seniordage</a:t>
          </a:r>
          <a:endParaRPr lang="da-DK" sz="1600" dirty="0">
            <a:latin typeface="Palino linotype"/>
          </a:endParaRPr>
        </a:p>
      </dgm:t>
    </dgm:pt>
    <dgm:pt modelId="{8D23DA58-4A32-4FE1-A9D5-B571583A8A04}" type="parTrans" cxnId="{01F832E4-554A-4122-BA26-704428EAC0F0}">
      <dgm:prSet/>
      <dgm:spPr/>
      <dgm:t>
        <a:bodyPr/>
        <a:lstStyle/>
        <a:p>
          <a:endParaRPr lang="da-DK" sz="1600">
            <a:latin typeface="Palino linotype"/>
          </a:endParaRPr>
        </a:p>
      </dgm:t>
    </dgm:pt>
    <dgm:pt modelId="{65336E65-EA59-4BB0-883C-9F8EA078E3C3}" type="sibTrans" cxnId="{01F832E4-554A-4122-BA26-704428EAC0F0}">
      <dgm:prSet/>
      <dgm:spPr/>
      <dgm:t>
        <a:bodyPr/>
        <a:lstStyle/>
        <a:p>
          <a:endParaRPr lang="da-DK" sz="1600">
            <a:latin typeface="Palino linotype"/>
          </a:endParaRPr>
        </a:p>
      </dgm:t>
    </dgm:pt>
    <dgm:pt modelId="{8E465BDC-3BBC-4F66-B34A-340BC3213384}">
      <dgm:prSet phldrT="[Tekst]" custT="1"/>
      <dgm:spPr/>
      <dgm:t>
        <a:bodyPr/>
        <a:lstStyle/>
        <a:p>
          <a:r>
            <a:rPr lang="da-DK" sz="1600" dirty="0" smtClean="0">
              <a:latin typeface="Palino linotype"/>
            </a:rPr>
            <a:t>Længere ferier</a:t>
          </a:r>
          <a:endParaRPr lang="da-DK" sz="1600" dirty="0">
            <a:latin typeface="Palino linotype"/>
          </a:endParaRPr>
        </a:p>
      </dgm:t>
    </dgm:pt>
    <dgm:pt modelId="{EDDE4050-1B60-4639-A749-182A9EC7CF88}" type="parTrans" cxnId="{16B336AA-65CA-4634-9126-AB03EDD0664C}">
      <dgm:prSet/>
      <dgm:spPr/>
      <dgm:t>
        <a:bodyPr/>
        <a:lstStyle/>
        <a:p>
          <a:endParaRPr lang="da-DK" sz="1600">
            <a:latin typeface="Palino linotype"/>
          </a:endParaRPr>
        </a:p>
      </dgm:t>
    </dgm:pt>
    <dgm:pt modelId="{ACE9AC09-5068-4AC3-81E7-82863701FC37}" type="sibTrans" cxnId="{16B336AA-65CA-4634-9126-AB03EDD0664C}">
      <dgm:prSet/>
      <dgm:spPr/>
      <dgm:t>
        <a:bodyPr/>
        <a:lstStyle/>
        <a:p>
          <a:endParaRPr lang="da-DK" sz="1600">
            <a:latin typeface="Palino linotype"/>
          </a:endParaRPr>
        </a:p>
      </dgm:t>
    </dgm:pt>
    <dgm:pt modelId="{16FDCE39-DA96-47C4-BC03-552EC68994FC}">
      <dgm:prSet phldrT="[Tekst]" custT="1"/>
      <dgm:spPr/>
      <dgm:t>
        <a:bodyPr/>
        <a:lstStyle/>
        <a:p>
          <a:r>
            <a:rPr lang="da-DK" sz="1600" dirty="0" smtClean="0">
              <a:latin typeface="Palino linotype"/>
            </a:rPr>
            <a:t>Hybride arbejdsformer</a:t>
          </a:r>
          <a:endParaRPr lang="da-DK" sz="1600" dirty="0">
            <a:latin typeface="Palino linotype"/>
          </a:endParaRPr>
        </a:p>
      </dgm:t>
    </dgm:pt>
    <dgm:pt modelId="{6C1E52E7-114A-4F4F-BF2C-164EC552560F}" type="parTrans" cxnId="{EC612694-8F47-487C-A2F2-AC40C861EABD}">
      <dgm:prSet/>
      <dgm:spPr/>
      <dgm:t>
        <a:bodyPr/>
        <a:lstStyle/>
        <a:p>
          <a:endParaRPr lang="da-DK" sz="1600">
            <a:latin typeface="Palino linotype"/>
          </a:endParaRPr>
        </a:p>
      </dgm:t>
    </dgm:pt>
    <dgm:pt modelId="{958EEC38-58F8-4CBC-A9BE-6E2DD4E9EC41}" type="sibTrans" cxnId="{EC612694-8F47-487C-A2F2-AC40C861EABD}">
      <dgm:prSet/>
      <dgm:spPr/>
      <dgm:t>
        <a:bodyPr/>
        <a:lstStyle/>
        <a:p>
          <a:endParaRPr lang="da-DK" sz="1600">
            <a:latin typeface="Palino linotype"/>
          </a:endParaRPr>
        </a:p>
      </dgm:t>
    </dgm:pt>
    <dgm:pt modelId="{1DD3D1D3-153C-4709-A8A5-8781DC6F6367}">
      <dgm:prSet phldrT="[Tekst]" custT="1"/>
      <dgm:spPr/>
      <dgm:t>
        <a:bodyPr/>
        <a:lstStyle/>
        <a:p>
          <a:r>
            <a:rPr lang="da-DK" sz="1600" dirty="0" smtClean="0">
              <a:latin typeface="Palino linotype"/>
            </a:rPr>
            <a:t>Fleksible arbejdstider</a:t>
          </a:r>
          <a:endParaRPr lang="da-DK" sz="1600" dirty="0">
            <a:latin typeface="Palino linotype"/>
          </a:endParaRPr>
        </a:p>
      </dgm:t>
    </dgm:pt>
    <dgm:pt modelId="{233FE14B-5193-4AE7-989E-74CE9F9A48DF}" type="parTrans" cxnId="{128DBF55-F589-47D1-A423-C528C51311E2}">
      <dgm:prSet/>
      <dgm:spPr/>
      <dgm:t>
        <a:bodyPr/>
        <a:lstStyle/>
        <a:p>
          <a:endParaRPr lang="da-DK" sz="1600">
            <a:latin typeface="Palino linotype"/>
          </a:endParaRPr>
        </a:p>
      </dgm:t>
    </dgm:pt>
    <dgm:pt modelId="{8F93B365-CA39-4753-BF36-20CF8E4371A8}" type="sibTrans" cxnId="{128DBF55-F589-47D1-A423-C528C51311E2}">
      <dgm:prSet/>
      <dgm:spPr/>
      <dgm:t>
        <a:bodyPr/>
        <a:lstStyle/>
        <a:p>
          <a:endParaRPr lang="da-DK" sz="1600">
            <a:latin typeface="Palino linotype"/>
          </a:endParaRPr>
        </a:p>
      </dgm:t>
    </dgm:pt>
    <dgm:pt modelId="{CAA9BD68-7C7F-4D73-8DA4-0D886F34671E}" type="pres">
      <dgm:prSet presAssocID="{32EB1D54-F3BE-41F6-AE06-BE5F2EF27C2E}" presName="cycle" presStyleCnt="0">
        <dgm:presLayoutVars>
          <dgm:dir/>
          <dgm:resizeHandles val="exact"/>
        </dgm:presLayoutVars>
      </dgm:prSet>
      <dgm:spPr/>
      <dgm:t>
        <a:bodyPr/>
        <a:lstStyle/>
        <a:p>
          <a:endParaRPr lang="da-DK"/>
        </a:p>
      </dgm:t>
    </dgm:pt>
    <dgm:pt modelId="{860047D0-026E-40F9-B3EC-71D6349464A3}" type="pres">
      <dgm:prSet presAssocID="{5419B2DF-F3DC-4F83-9752-6D80CD65BC7B}" presName="node" presStyleLbl="node1" presStyleIdx="0" presStyleCnt="5">
        <dgm:presLayoutVars>
          <dgm:bulletEnabled val="1"/>
        </dgm:presLayoutVars>
      </dgm:prSet>
      <dgm:spPr/>
      <dgm:t>
        <a:bodyPr/>
        <a:lstStyle/>
        <a:p>
          <a:endParaRPr lang="da-DK"/>
        </a:p>
      </dgm:t>
    </dgm:pt>
    <dgm:pt modelId="{E39D1062-E28C-41FC-9B16-A2100318A7E2}" type="pres">
      <dgm:prSet presAssocID="{5419B2DF-F3DC-4F83-9752-6D80CD65BC7B}" presName="spNode" presStyleCnt="0"/>
      <dgm:spPr/>
    </dgm:pt>
    <dgm:pt modelId="{CEDDA885-D13F-483E-AC65-83D188A5D645}" type="pres">
      <dgm:prSet presAssocID="{76C9DCD3-4B80-478B-88FE-807F278B2479}" presName="sibTrans" presStyleLbl="sibTrans1D1" presStyleIdx="0" presStyleCnt="5"/>
      <dgm:spPr/>
      <dgm:t>
        <a:bodyPr/>
        <a:lstStyle/>
        <a:p>
          <a:endParaRPr lang="da-DK"/>
        </a:p>
      </dgm:t>
    </dgm:pt>
    <dgm:pt modelId="{1580686D-E5DE-4834-91D4-2B09CE545224}" type="pres">
      <dgm:prSet presAssocID="{7A0284F9-CBC5-4CCF-A656-0AC6ECE61EC2}" presName="node" presStyleLbl="node1" presStyleIdx="1" presStyleCnt="5">
        <dgm:presLayoutVars>
          <dgm:bulletEnabled val="1"/>
        </dgm:presLayoutVars>
      </dgm:prSet>
      <dgm:spPr/>
      <dgm:t>
        <a:bodyPr/>
        <a:lstStyle/>
        <a:p>
          <a:endParaRPr lang="da-DK"/>
        </a:p>
      </dgm:t>
    </dgm:pt>
    <dgm:pt modelId="{C9EBCE94-3069-424D-8150-EB1E9593171E}" type="pres">
      <dgm:prSet presAssocID="{7A0284F9-CBC5-4CCF-A656-0AC6ECE61EC2}" presName="spNode" presStyleCnt="0"/>
      <dgm:spPr/>
    </dgm:pt>
    <dgm:pt modelId="{9A04BBB0-F796-420B-8463-44CC999690EB}" type="pres">
      <dgm:prSet presAssocID="{65336E65-EA59-4BB0-883C-9F8EA078E3C3}" presName="sibTrans" presStyleLbl="sibTrans1D1" presStyleIdx="1" presStyleCnt="5"/>
      <dgm:spPr/>
      <dgm:t>
        <a:bodyPr/>
        <a:lstStyle/>
        <a:p>
          <a:endParaRPr lang="da-DK"/>
        </a:p>
      </dgm:t>
    </dgm:pt>
    <dgm:pt modelId="{0E70BC3C-60D3-4FAA-AA75-1FB4E18BD888}" type="pres">
      <dgm:prSet presAssocID="{8E465BDC-3BBC-4F66-B34A-340BC3213384}" presName="node" presStyleLbl="node1" presStyleIdx="2" presStyleCnt="5">
        <dgm:presLayoutVars>
          <dgm:bulletEnabled val="1"/>
        </dgm:presLayoutVars>
      </dgm:prSet>
      <dgm:spPr/>
      <dgm:t>
        <a:bodyPr/>
        <a:lstStyle/>
        <a:p>
          <a:endParaRPr lang="da-DK"/>
        </a:p>
      </dgm:t>
    </dgm:pt>
    <dgm:pt modelId="{9C3DE16D-F6CC-42C7-8274-0F519570701E}" type="pres">
      <dgm:prSet presAssocID="{8E465BDC-3BBC-4F66-B34A-340BC3213384}" presName="spNode" presStyleCnt="0"/>
      <dgm:spPr/>
    </dgm:pt>
    <dgm:pt modelId="{0773FB8D-D0A5-4ADC-9225-7AFD92AE588E}" type="pres">
      <dgm:prSet presAssocID="{ACE9AC09-5068-4AC3-81E7-82863701FC37}" presName="sibTrans" presStyleLbl="sibTrans1D1" presStyleIdx="2" presStyleCnt="5"/>
      <dgm:spPr/>
      <dgm:t>
        <a:bodyPr/>
        <a:lstStyle/>
        <a:p>
          <a:endParaRPr lang="da-DK"/>
        </a:p>
      </dgm:t>
    </dgm:pt>
    <dgm:pt modelId="{0E7A9D1E-2110-4338-B66F-E05ECAE63422}" type="pres">
      <dgm:prSet presAssocID="{16FDCE39-DA96-47C4-BC03-552EC68994FC}" presName="node" presStyleLbl="node1" presStyleIdx="3" presStyleCnt="5">
        <dgm:presLayoutVars>
          <dgm:bulletEnabled val="1"/>
        </dgm:presLayoutVars>
      </dgm:prSet>
      <dgm:spPr/>
      <dgm:t>
        <a:bodyPr/>
        <a:lstStyle/>
        <a:p>
          <a:endParaRPr lang="da-DK"/>
        </a:p>
      </dgm:t>
    </dgm:pt>
    <dgm:pt modelId="{74CFF4DE-7C06-4B2E-830E-ED2DD0E6CBA1}" type="pres">
      <dgm:prSet presAssocID="{16FDCE39-DA96-47C4-BC03-552EC68994FC}" presName="spNode" presStyleCnt="0"/>
      <dgm:spPr/>
    </dgm:pt>
    <dgm:pt modelId="{DFD65F17-B2D4-4837-A5A5-1DFB6CF2B217}" type="pres">
      <dgm:prSet presAssocID="{958EEC38-58F8-4CBC-A9BE-6E2DD4E9EC41}" presName="sibTrans" presStyleLbl="sibTrans1D1" presStyleIdx="3" presStyleCnt="5"/>
      <dgm:spPr/>
      <dgm:t>
        <a:bodyPr/>
        <a:lstStyle/>
        <a:p>
          <a:endParaRPr lang="da-DK"/>
        </a:p>
      </dgm:t>
    </dgm:pt>
    <dgm:pt modelId="{77718982-B102-4C57-821D-DF8EA16BB2BE}" type="pres">
      <dgm:prSet presAssocID="{1DD3D1D3-153C-4709-A8A5-8781DC6F6367}" presName="node" presStyleLbl="node1" presStyleIdx="4" presStyleCnt="5">
        <dgm:presLayoutVars>
          <dgm:bulletEnabled val="1"/>
        </dgm:presLayoutVars>
      </dgm:prSet>
      <dgm:spPr/>
      <dgm:t>
        <a:bodyPr/>
        <a:lstStyle/>
        <a:p>
          <a:endParaRPr lang="da-DK"/>
        </a:p>
      </dgm:t>
    </dgm:pt>
    <dgm:pt modelId="{C35A4FC2-7E03-4C12-8D53-4DDB7EA53A46}" type="pres">
      <dgm:prSet presAssocID="{1DD3D1D3-153C-4709-A8A5-8781DC6F6367}" presName="spNode" presStyleCnt="0"/>
      <dgm:spPr/>
    </dgm:pt>
    <dgm:pt modelId="{D474B23F-E253-4844-9D12-6B04185B2FB2}" type="pres">
      <dgm:prSet presAssocID="{8F93B365-CA39-4753-BF36-20CF8E4371A8}" presName="sibTrans" presStyleLbl="sibTrans1D1" presStyleIdx="4" presStyleCnt="5"/>
      <dgm:spPr/>
      <dgm:t>
        <a:bodyPr/>
        <a:lstStyle/>
        <a:p>
          <a:endParaRPr lang="da-DK"/>
        </a:p>
      </dgm:t>
    </dgm:pt>
  </dgm:ptLst>
  <dgm:cxnLst>
    <dgm:cxn modelId="{16B336AA-65CA-4634-9126-AB03EDD0664C}" srcId="{32EB1D54-F3BE-41F6-AE06-BE5F2EF27C2E}" destId="{8E465BDC-3BBC-4F66-B34A-340BC3213384}" srcOrd="2" destOrd="0" parTransId="{EDDE4050-1B60-4639-A749-182A9EC7CF88}" sibTransId="{ACE9AC09-5068-4AC3-81E7-82863701FC37}"/>
    <dgm:cxn modelId="{6A25168F-19E1-4273-B0BF-312CA62C5541}" type="presOf" srcId="{76C9DCD3-4B80-478B-88FE-807F278B2479}" destId="{CEDDA885-D13F-483E-AC65-83D188A5D645}" srcOrd="0" destOrd="0" presId="urn:microsoft.com/office/officeart/2005/8/layout/cycle6"/>
    <dgm:cxn modelId="{B622D069-CD53-4229-A45D-543344319AF3}" type="presOf" srcId="{1DD3D1D3-153C-4709-A8A5-8781DC6F6367}" destId="{77718982-B102-4C57-821D-DF8EA16BB2BE}" srcOrd="0" destOrd="0" presId="urn:microsoft.com/office/officeart/2005/8/layout/cycle6"/>
    <dgm:cxn modelId="{0DE5CECD-1177-4E87-8647-A4A3AF180703}" type="presOf" srcId="{ACE9AC09-5068-4AC3-81E7-82863701FC37}" destId="{0773FB8D-D0A5-4ADC-9225-7AFD92AE588E}" srcOrd="0" destOrd="0" presId="urn:microsoft.com/office/officeart/2005/8/layout/cycle6"/>
    <dgm:cxn modelId="{50CFBC6B-7A84-4260-A7C2-E514B21AAB73}" type="presOf" srcId="{32EB1D54-F3BE-41F6-AE06-BE5F2EF27C2E}" destId="{CAA9BD68-7C7F-4D73-8DA4-0D886F34671E}" srcOrd="0" destOrd="0" presId="urn:microsoft.com/office/officeart/2005/8/layout/cycle6"/>
    <dgm:cxn modelId="{112E28DA-F1AB-4113-932D-E66403A9BEEF}" type="presOf" srcId="{958EEC38-58F8-4CBC-A9BE-6E2DD4E9EC41}" destId="{DFD65F17-B2D4-4837-A5A5-1DFB6CF2B217}" srcOrd="0" destOrd="0" presId="urn:microsoft.com/office/officeart/2005/8/layout/cycle6"/>
    <dgm:cxn modelId="{1C54694D-B91E-4016-9806-1E14D44F95EA}" srcId="{32EB1D54-F3BE-41F6-AE06-BE5F2EF27C2E}" destId="{5419B2DF-F3DC-4F83-9752-6D80CD65BC7B}" srcOrd="0" destOrd="0" parTransId="{9317084F-EB27-4BBB-A60B-43C9AE55E674}" sibTransId="{76C9DCD3-4B80-478B-88FE-807F278B2479}"/>
    <dgm:cxn modelId="{182A692E-9E66-4221-BC54-7AF8EC0F872C}" type="presOf" srcId="{8E465BDC-3BBC-4F66-B34A-340BC3213384}" destId="{0E70BC3C-60D3-4FAA-AA75-1FB4E18BD888}" srcOrd="0" destOrd="0" presId="urn:microsoft.com/office/officeart/2005/8/layout/cycle6"/>
    <dgm:cxn modelId="{646EAC58-DA1B-4D28-9303-032004862527}" type="presOf" srcId="{5419B2DF-F3DC-4F83-9752-6D80CD65BC7B}" destId="{860047D0-026E-40F9-B3EC-71D6349464A3}" srcOrd="0" destOrd="0" presId="urn:microsoft.com/office/officeart/2005/8/layout/cycle6"/>
    <dgm:cxn modelId="{78588455-38F5-4171-B02D-8679BDCF6095}" type="presOf" srcId="{16FDCE39-DA96-47C4-BC03-552EC68994FC}" destId="{0E7A9D1E-2110-4338-B66F-E05ECAE63422}" srcOrd="0" destOrd="0" presId="urn:microsoft.com/office/officeart/2005/8/layout/cycle6"/>
    <dgm:cxn modelId="{BD9CFFB6-2C3A-4AFF-A8BD-9F8B6006E57D}" type="presOf" srcId="{65336E65-EA59-4BB0-883C-9F8EA078E3C3}" destId="{9A04BBB0-F796-420B-8463-44CC999690EB}" srcOrd="0" destOrd="0" presId="urn:microsoft.com/office/officeart/2005/8/layout/cycle6"/>
    <dgm:cxn modelId="{EC612694-8F47-487C-A2F2-AC40C861EABD}" srcId="{32EB1D54-F3BE-41F6-AE06-BE5F2EF27C2E}" destId="{16FDCE39-DA96-47C4-BC03-552EC68994FC}" srcOrd="3" destOrd="0" parTransId="{6C1E52E7-114A-4F4F-BF2C-164EC552560F}" sibTransId="{958EEC38-58F8-4CBC-A9BE-6E2DD4E9EC41}"/>
    <dgm:cxn modelId="{EC3BAEE6-4AB9-4835-A0B0-C932368BAACB}" type="presOf" srcId="{8F93B365-CA39-4753-BF36-20CF8E4371A8}" destId="{D474B23F-E253-4844-9D12-6B04185B2FB2}" srcOrd="0" destOrd="0" presId="urn:microsoft.com/office/officeart/2005/8/layout/cycle6"/>
    <dgm:cxn modelId="{128DBF55-F589-47D1-A423-C528C51311E2}" srcId="{32EB1D54-F3BE-41F6-AE06-BE5F2EF27C2E}" destId="{1DD3D1D3-153C-4709-A8A5-8781DC6F6367}" srcOrd="4" destOrd="0" parTransId="{233FE14B-5193-4AE7-989E-74CE9F9A48DF}" sibTransId="{8F93B365-CA39-4753-BF36-20CF8E4371A8}"/>
    <dgm:cxn modelId="{01F832E4-554A-4122-BA26-704428EAC0F0}" srcId="{32EB1D54-F3BE-41F6-AE06-BE5F2EF27C2E}" destId="{7A0284F9-CBC5-4CCF-A656-0AC6ECE61EC2}" srcOrd="1" destOrd="0" parTransId="{8D23DA58-4A32-4FE1-A9D5-B571583A8A04}" sibTransId="{65336E65-EA59-4BB0-883C-9F8EA078E3C3}"/>
    <dgm:cxn modelId="{A42A4B02-5CCB-4D4A-AC5F-33F86055F08D}" type="presOf" srcId="{7A0284F9-CBC5-4CCF-A656-0AC6ECE61EC2}" destId="{1580686D-E5DE-4834-91D4-2B09CE545224}" srcOrd="0" destOrd="0" presId="urn:microsoft.com/office/officeart/2005/8/layout/cycle6"/>
    <dgm:cxn modelId="{39F12732-64C2-4B65-B2A0-04C0A6C8354D}" type="presParOf" srcId="{CAA9BD68-7C7F-4D73-8DA4-0D886F34671E}" destId="{860047D0-026E-40F9-B3EC-71D6349464A3}" srcOrd="0" destOrd="0" presId="urn:microsoft.com/office/officeart/2005/8/layout/cycle6"/>
    <dgm:cxn modelId="{63885566-9DDE-43F6-B379-825CB27A97F2}" type="presParOf" srcId="{CAA9BD68-7C7F-4D73-8DA4-0D886F34671E}" destId="{E39D1062-E28C-41FC-9B16-A2100318A7E2}" srcOrd="1" destOrd="0" presId="urn:microsoft.com/office/officeart/2005/8/layout/cycle6"/>
    <dgm:cxn modelId="{B4885B53-3E78-4D9D-AE1D-3CABBC0E5864}" type="presParOf" srcId="{CAA9BD68-7C7F-4D73-8DA4-0D886F34671E}" destId="{CEDDA885-D13F-483E-AC65-83D188A5D645}" srcOrd="2" destOrd="0" presId="urn:microsoft.com/office/officeart/2005/8/layout/cycle6"/>
    <dgm:cxn modelId="{76C32605-4A56-40F5-9AAF-A4D107969164}" type="presParOf" srcId="{CAA9BD68-7C7F-4D73-8DA4-0D886F34671E}" destId="{1580686D-E5DE-4834-91D4-2B09CE545224}" srcOrd="3" destOrd="0" presId="urn:microsoft.com/office/officeart/2005/8/layout/cycle6"/>
    <dgm:cxn modelId="{E9DF8A1F-E540-414A-BCA2-816E51253ECE}" type="presParOf" srcId="{CAA9BD68-7C7F-4D73-8DA4-0D886F34671E}" destId="{C9EBCE94-3069-424D-8150-EB1E9593171E}" srcOrd="4" destOrd="0" presId="urn:microsoft.com/office/officeart/2005/8/layout/cycle6"/>
    <dgm:cxn modelId="{0D3A467C-5FB8-4B29-8F7A-2E4FD2FD8EC1}" type="presParOf" srcId="{CAA9BD68-7C7F-4D73-8DA4-0D886F34671E}" destId="{9A04BBB0-F796-420B-8463-44CC999690EB}" srcOrd="5" destOrd="0" presId="urn:microsoft.com/office/officeart/2005/8/layout/cycle6"/>
    <dgm:cxn modelId="{27DFB96F-D44F-4000-90A4-BCA7EF12B630}" type="presParOf" srcId="{CAA9BD68-7C7F-4D73-8DA4-0D886F34671E}" destId="{0E70BC3C-60D3-4FAA-AA75-1FB4E18BD888}" srcOrd="6" destOrd="0" presId="urn:microsoft.com/office/officeart/2005/8/layout/cycle6"/>
    <dgm:cxn modelId="{DF8D743D-6CE6-4705-B428-C794EF20CEFE}" type="presParOf" srcId="{CAA9BD68-7C7F-4D73-8DA4-0D886F34671E}" destId="{9C3DE16D-F6CC-42C7-8274-0F519570701E}" srcOrd="7" destOrd="0" presId="urn:microsoft.com/office/officeart/2005/8/layout/cycle6"/>
    <dgm:cxn modelId="{59C1923F-1F94-45C3-A1C2-FE0D5B82F798}" type="presParOf" srcId="{CAA9BD68-7C7F-4D73-8DA4-0D886F34671E}" destId="{0773FB8D-D0A5-4ADC-9225-7AFD92AE588E}" srcOrd="8" destOrd="0" presId="urn:microsoft.com/office/officeart/2005/8/layout/cycle6"/>
    <dgm:cxn modelId="{DD34523A-FCCC-41A5-94B8-7DCE9371E136}" type="presParOf" srcId="{CAA9BD68-7C7F-4D73-8DA4-0D886F34671E}" destId="{0E7A9D1E-2110-4338-B66F-E05ECAE63422}" srcOrd="9" destOrd="0" presId="urn:microsoft.com/office/officeart/2005/8/layout/cycle6"/>
    <dgm:cxn modelId="{E0F4D33F-D945-4825-A07A-4116BF2FEAA5}" type="presParOf" srcId="{CAA9BD68-7C7F-4D73-8DA4-0D886F34671E}" destId="{74CFF4DE-7C06-4B2E-830E-ED2DD0E6CBA1}" srcOrd="10" destOrd="0" presId="urn:microsoft.com/office/officeart/2005/8/layout/cycle6"/>
    <dgm:cxn modelId="{4B51AA80-9FCD-4D9B-96B9-82D5E903DF4F}" type="presParOf" srcId="{CAA9BD68-7C7F-4D73-8DA4-0D886F34671E}" destId="{DFD65F17-B2D4-4837-A5A5-1DFB6CF2B217}" srcOrd="11" destOrd="0" presId="urn:microsoft.com/office/officeart/2005/8/layout/cycle6"/>
    <dgm:cxn modelId="{4B0F9FF5-E972-4304-935C-9CBED9B3B9BF}" type="presParOf" srcId="{CAA9BD68-7C7F-4D73-8DA4-0D886F34671E}" destId="{77718982-B102-4C57-821D-DF8EA16BB2BE}" srcOrd="12" destOrd="0" presId="urn:microsoft.com/office/officeart/2005/8/layout/cycle6"/>
    <dgm:cxn modelId="{6C6C98B2-50EA-4E89-B5B6-CA9FA9515C0F}" type="presParOf" srcId="{CAA9BD68-7C7F-4D73-8DA4-0D886F34671E}" destId="{C35A4FC2-7E03-4C12-8D53-4DDB7EA53A46}" srcOrd="13" destOrd="0" presId="urn:microsoft.com/office/officeart/2005/8/layout/cycle6"/>
    <dgm:cxn modelId="{B846370E-7F6A-49B8-A49A-4CAB05624C35}" type="presParOf" srcId="{CAA9BD68-7C7F-4D73-8DA4-0D886F34671E}" destId="{D474B23F-E253-4844-9D12-6B04185B2FB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047D0-026E-40F9-B3EC-71D6349464A3}">
      <dsp:nvSpPr>
        <dsp:cNvPr id="0" name=""/>
        <dsp:cNvSpPr/>
      </dsp:nvSpPr>
      <dsp:spPr>
        <a:xfrm>
          <a:off x="2757872" y="2221"/>
          <a:ext cx="1647378" cy="1070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kern="1200" dirty="0" smtClean="0">
              <a:latin typeface="Palino linotype"/>
            </a:rPr>
            <a:t>Nedsat tid</a:t>
          </a:r>
          <a:endParaRPr lang="da-DK" sz="1600" kern="1200" dirty="0">
            <a:latin typeface="Palino linotype"/>
          </a:endParaRPr>
        </a:p>
      </dsp:txBody>
      <dsp:txXfrm>
        <a:off x="2810144" y="54493"/>
        <a:ext cx="1542834" cy="966251"/>
      </dsp:txXfrm>
    </dsp:sp>
    <dsp:sp modelId="{CEDDA885-D13F-483E-AC65-83D188A5D645}">
      <dsp:nvSpPr>
        <dsp:cNvPr id="0" name=""/>
        <dsp:cNvSpPr/>
      </dsp:nvSpPr>
      <dsp:spPr>
        <a:xfrm>
          <a:off x="1440487" y="537619"/>
          <a:ext cx="4282147" cy="4282147"/>
        </a:xfrm>
        <a:custGeom>
          <a:avLst/>
          <a:gdLst/>
          <a:ahLst/>
          <a:cxnLst/>
          <a:rect l="0" t="0" r="0" b="0"/>
          <a:pathLst>
            <a:path>
              <a:moveTo>
                <a:pt x="2976101" y="169545"/>
              </a:moveTo>
              <a:arcTo wR="2141073" hR="2141073" stAng="17577286" swAng="19634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80686D-E5DE-4834-91D4-2B09CE545224}">
      <dsp:nvSpPr>
        <dsp:cNvPr id="0" name=""/>
        <dsp:cNvSpPr/>
      </dsp:nvSpPr>
      <dsp:spPr>
        <a:xfrm>
          <a:off x="4794154" y="1481667"/>
          <a:ext cx="1647378" cy="1070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kern="1200" dirty="0" smtClean="0">
              <a:latin typeface="Palino linotype"/>
            </a:rPr>
            <a:t>Seniordage</a:t>
          </a:r>
          <a:endParaRPr lang="da-DK" sz="1600" kern="1200" dirty="0">
            <a:latin typeface="Palino linotype"/>
          </a:endParaRPr>
        </a:p>
      </dsp:txBody>
      <dsp:txXfrm>
        <a:off x="4846426" y="1533939"/>
        <a:ext cx="1542834" cy="966251"/>
      </dsp:txXfrm>
    </dsp:sp>
    <dsp:sp modelId="{9A04BBB0-F796-420B-8463-44CC999690EB}">
      <dsp:nvSpPr>
        <dsp:cNvPr id="0" name=""/>
        <dsp:cNvSpPr/>
      </dsp:nvSpPr>
      <dsp:spPr>
        <a:xfrm>
          <a:off x="1440487" y="537619"/>
          <a:ext cx="4282147" cy="4282147"/>
        </a:xfrm>
        <a:custGeom>
          <a:avLst/>
          <a:gdLst/>
          <a:ahLst/>
          <a:cxnLst/>
          <a:rect l="0" t="0" r="0" b="0"/>
          <a:pathLst>
            <a:path>
              <a:moveTo>
                <a:pt x="4279188" y="2028538"/>
              </a:moveTo>
              <a:arcTo wR="2141073" hR="2141073" stAng="21419228" swAng="219776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70BC3C-60D3-4FAA-AA75-1FB4E18BD888}">
      <dsp:nvSpPr>
        <dsp:cNvPr id="0" name=""/>
        <dsp:cNvSpPr/>
      </dsp:nvSpPr>
      <dsp:spPr>
        <a:xfrm>
          <a:off x="4016363" y="3875460"/>
          <a:ext cx="1647378" cy="1070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kern="1200" dirty="0" smtClean="0">
              <a:latin typeface="Palino linotype"/>
            </a:rPr>
            <a:t>Længere ferier</a:t>
          </a:r>
          <a:endParaRPr lang="da-DK" sz="1600" kern="1200" dirty="0">
            <a:latin typeface="Palino linotype"/>
          </a:endParaRPr>
        </a:p>
      </dsp:txBody>
      <dsp:txXfrm>
        <a:off x="4068635" y="3927732"/>
        <a:ext cx="1542834" cy="966251"/>
      </dsp:txXfrm>
    </dsp:sp>
    <dsp:sp modelId="{0773FB8D-D0A5-4ADC-9225-7AFD92AE588E}">
      <dsp:nvSpPr>
        <dsp:cNvPr id="0" name=""/>
        <dsp:cNvSpPr/>
      </dsp:nvSpPr>
      <dsp:spPr>
        <a:xfrm>
          <a:off x="1440487" y="537619"/>
          <a:ext cx="4282147" cy="4282147"/>
        </a:xfrm>
        <a:custGeom>
          <a:avLst/>
          <a:gdLst/>
          <a:ahLst/>
          <a:cxnLst/>
          <a:rect l="0" t="0" r="0" b="0"/>
          <a:pathLst>
            <a:path>
              <a:moveTo>
                <a:pt x="2567357" y="4239282"/>
              </a:moveTo>
              <a:arcTo wR="2141073" hR="2141073" stAng="4710946" swAng="13781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7A9D1E-2110-4338-B66F-E05ECAE63422}">
      <dsp:nvSpPr>
        <dsp:cNvPr id="0" name=""/>
        <dsp:cNvSpPr/>
      </dsp:nvSpPr>
      <dsp:spPr>
        <a:xfrm>
          <a:off x="1499380" y="3875460"/>
          <a:ext cx="1647378" cy="1070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kern="1200" dirty="0" smtClean="0">
              <a:latin typeface="Palino linotype"/>
            </a:rPr>
            <a:t>Hybride arbejdsformer</a:t>
          </a:r>
          <a:endParaRPr lang="da-DK" sz="1600" kern="1200" dirty="0">
            <a:latin typeface="Palino linotype"/>
          </a:endParaRPr>
        </a:p>
      </dsp:txBody>
      <dsp:txXfrm>
        <a:off x="1551652" y="3927732"/>
        <a:ext cx="1542834" cy="966251"/>
      </dsp:txXfrm>
    </dsp:sp>
    <dsp:sp modelId="{DFD65F17-B2D4-4837-A5A5-1DFB6CF2B217}">
      <dsp:nvSpPr>
        <dsp:cNvPr id="0" name=""/>
        <dsp:cNvSpPr/>
      </dsp:nvSpPr>
      <dsp:spPr>
        <a:xfrm>
          <a:off x="1440487" y="537619"/>
          <a:ext cx="4282147" cy="4282147"/>
        </a:xfrm>
        <a:custGeom>
          <a:avLst/>
          <a:gdLst/>
          <a:ahLst/>
          <a:cxnLst/>
          <a:rect l="0" t="0" r="0" b="0"/>
          <a:pathLst>
            <a:path>
              <a:moveTo>
                <a:pt x="358071" y="3326443"/>
              </a:moveTo>
              <a:arcTo wR="2141073" hR="2141073" stAng="8783003" swAng="219776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7718982-B102-4C57-821D-DF8EA16BB2BE}">
      <dsp:nvSpPr>
        <dsp:cNvPr id="0" name=""/>
        <dsp:cNvSpPr/>
      </dsp:nvSpPr>
      <dsp:spPr>
        <a:xfrm>
          <a:off x="721590" y="1481667"/>
          <a:ext cx="1647378" cy="10707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kern="1200" dirty="0" smtClean="0">
              <a:latin typeface="Palino linotype"/>
            </a:rPr>
            <a:t>Fleksible arbejdstider</a:t>
          </a:r>
          <a:endParaRPr lang="da-DK" sz="1600" kern="1200" dirty="0">
            <a:latin typeface="Palino linotype"/>
          </a:endParaRPr>
        </a:p>
      </dsp:txBody>
      <dsp:txXfrm>
        <a:off x="773862" y="1533939"/>
        <a:ext cx="1542834" cy="966251"/>
      </dsp:txXfrm>
    </dsp:sp>
    <dsp:sp modelId="{D474B23F-E253-4844-9D12-6B04185B2FB2}">
      <dsp:nvSpPr>
        <dsp:cNvPr id="0" name=""/>
        <dsp:cNvSpPr/>
      </dsp:nvSpPr>
      <dsp:spPr>
        <a:xfrm>
          <a:off x="1440487" y="537619"/>
          <a:ext cx="4282147" cy="4282147"/>
        </a:xfrm>
        <a:custGeom>
          <a:avLst/>
          <a:gdLst/>
          <a:ahLst/>
          <a:cxnLst/>
          <a:rect l="0" t="0" r="0" b="0"/>
          <a:pathLst>
            <a:path>
              <a:moveTo>
                <a:pt x="372781" y="933870"/>
              </a:moveTo>
              <a:arcTo wR="2141073" hR="2141073" stAng="12859269" swAng="19634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2" y="9445172"/>
            <a:ext cx="2949099" cy="498931"/>
          </a:xfrm>
          <a:prstGeom prst="rect">
            <a:avLst/>
          </a:prstGeom>
        </p:spPr>
        <p:txBody>
          <a:bodyPr vert="horz" lIns="91408" tIns="45704" rIns="91408" bIns="45704" rtlCol="0" anchor="b"/>
          <a:lstStyle>
            <a:lvl1pPr algn="l">
              <a:defRPr sz="1200"/>
            </a:lvl1pPr>
          </a:lstStyle>
          <a:p>
            <a:endParaRPr lang="en-GB" sz="1000"/>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2" y="0"/>
            <a:ext cx="2949099" cy="498932"/>
          </a:xfrm>
          <a:prstGeom prst="rect">
            <a:avLst/>
          </a:prstGeom>
        </p:spPr>
        <p:txBody>
          <a:bodyPr vert="horz" lIns="91408" tIns="45704" rIns="91408" bIns="45704" rtlCol="0"/>
          <a:lstStyle>
            <a:lvl1pPr algn="l">
              <a:defRPr sz="1200"/>
            </a:lvl1pPr>
          </a:lstStyle>
          <a:p>
            <a:endParaRPr lang="en-GB" sz="1000"/>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54941" y="0"/>
            <a:ext cx="2949099" cy="498932"/>
          </a:xfrm>
          <a:prstGeom prst="rect">
            <a:avLst/>
          </a:prstGeom>
        </p:spPr>
        <p:txBody>
          <a:bodyPr vert="horz" lIns="91408" tIns="45704" rIns="91408" bIns="45704" rtlCol="0"/>
          <a:lstStyle>
            <a:lvl1pPr algn="r">
              <a:defRPr sz="1200"/>
            </a:lvl1pPr>
          </a:lstStyle>
          <a:p>
            <a:fld id="{D410B1E8-F03F-4C86-87B6-E60CA7E1B3B0}" type="datetime1">
              <a:rPr lang="en-GB" sz="1000"/>
              <a:t>19/11/2025</a:t>
            </a:fld>
            <a:endParaRPr lang="en-GB" sz="1000"/>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54941" y="9445172"/>
            <a:ext cx="2949099" cy="498931"/>
          </a:xfrm>
          <a:prstGeom prst="rect">
            <a:avLst/>
          </a:prstGeom>
        </p:spPr>
        <p:txBody>
          <a:bodyPr vert="horz" lIns="91408" tIns="45704" rIns="91408" bIns="45704" rtlCol="0" anchor="b"/>
          <a:lstStyle>
            <a:lvl1pPr algn="r">
              <a:defRPr sz="1200"/>
            </a:lvl1pPr>
          </a:lstStyle>
          <a:p>
            <a:fld id="{C871E504-7D2F-4226-9493-8292EE5D077C}" type="slidenum">
              <a:rPr lang="en-GB" sz="1000"/>
              <a:t>‹nr.›</a:t>
            </a:fld>
            <a:endParaRPr lang="en-GB" sz="100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1" orient="horz" pos="3132"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2" y="9445172"/>
            <a:ext cx="2949099" cy="498931"/>
          </a:xfrm>
          <a:prstGeom prst="rect">
            <a:avLst/>
          </a:prstGeom>
        </p:spPr>
        <p:txBody>
          <a:bodyPr vert="horz" lIns="91408" tIns="45704" rIns="91408" bIns="45704" rtlCol="0" anchor="b"/>
          <a:lstStyle>
            <a:lvl1pPr algn="l">
              <a:defRPr sz="10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08" tIns="45704" rIns="91408" bIns="45704"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2" y="0"/>
            <a:ext cx="2949099" cy="498932"/>
          </a:xfrm>
          <a:prstGeom prst="rect">
            <a:avLst/>
          </a:prstGeom>
        </p:spPr>
        <p:txBody>
          <a:bodyPr vert="horz" lIns="91408" tIns="45704" rIns="91408" bIns="45704" rtlCol="0"/>
          <a:lstStyle>
            <a:lvl1pPr algn="l">
              <a:defRPr sz="10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54941" y="0"/>
            <a:ext cx="2949099" cy="498932"/>
          </a:xfrm>
          <a:prstGeom prst="rect">
            <a:avLst/>
          </a:prstGeom>
        </p:spPr>
        <p:txBody>
          <a:bodyPr vert="horz" lIns="91408" tIns="45704" rIns="91408" bIns="45704" rtlCol="0"/>
          <a:lstStyle>
            <a:lvl1pPr algn="r">
              <a:defRPr sz="1000"/>
            </a:lvl1pPr>
          </a:lstStyle>
          <a:p>
            <a:fld id="{57F3F9BA-6950-45E6-9538-66D0C5B7F4B1}" type="datetime1">
              <a:rPr lang="en-GB" smtClean="0"/>
              <a:t>19/11/2025</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0562" y="4785598"/>
            <a:ext cx="5444490" cy="3915489"/>
          </a:xfrm>
          <a:prstGeom prst="rect">
            <a:avLst/>
          </a:prstGeom>
        </p:spPr>
        <p:txBody>
          <a:bodyPr vert="horz" lIns="91408" tIns="45704" rIns="91408" bIns="4570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54941" y="9445172"/>
            <a:ext cx="2949099" cy="498931"/>
          </a:xfrm>
          <a:prstGeom prst="rect">
            <a:avLst/>
          </a:prstGeom>
        </p:spPr>
        <p:txBody>
          <a:bodyPr vert="horz" lIns="91408" tIns="45704" rIns="91408" bIns="45704" rtlCol="0" anchor="b"/>
          <a:lstStyle>
            <a:lvl1pPr algn="r">
              <a:defRPr sz="1000"/>
            </a:lvl1pPr>
          </a:lstStyle>
          <a:p>
            <a:fld id="{A74A5A2F-ECD0-4A51-A9E7-D8DA645BD5CD}" type="slidenum">
              <a:rPr lang="en-GB" smtClean="0"/>
              <a:pPr/>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3132"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da-DK" dirty="0"/>
          </a:p>
        </p:txBody>
      </p:sp>
      <p:sp>
        <p:nvSpPr>
          <p:cNvPr id="5" name="Header Placeholder 4"/>
          <p:cNvSpPr>
            <a:spLocks noGrp="1"/>
          </p:cNvSpPr>
          <p:nvPr>
            <p:ph type="hdr" sz="quarter"/>
          </p:nvPr>
        </p:nvSpPr>
        <p:spPr/>
        <p:txBody>
          <a:bodyPr/>
          <a:lstStyle/>
          <a:p>
            <a:endParaRPr lang="da-DK" dirty="0"/>
          </a:p>
        </p:txBody>
      </p:sp>
      <p:sp>
        <p:nvSpPr>
          <p:cNvPr id="6" name="Date Placeholder 5"/>
          <p:cNvSpPr>
            <a:spLocks noGrp="1"/>
          </p:cNvSpPr>
          <p:nvPr>
            <p:ph type="dt" idx="1"/>
          </p:nvPr>
        </p:nvSpPr>
        <p:spPr/>
        <p:txBody>
          <a:bodyPr/>
          <a:lstStyle/>
          <a:p>
            <a:fld id="{5B8C4325-BD40-4B32-970D-6902B1EE7B09}" type="datetime1">
              <a:rPr lang="da-DK" smtClean="0"/>
              <a:t>19-11-2025</a:t>
            </a:fld>
            <a:endParaRPr lang="da-DK" dirty="0"/>
          </a:p>
        </p:txBody>
      </p:sp>
      <p:sp>
        <p:nvSpPr>
          <p:cNvPr id="7" name="Slide Number Placeholder 6"/>
          <p:cNvSpPr>
            <a:spLocks noGrp="1"/>
          </p:cNvSpPr>
          <p:nvPr>
            <p:ph type="sldNum" sz="quarter" idx="5"/>
          </p:nvPr>
        </p:nvSpPr>
        <p:spPr/>
        <p:txBody>
          <a:bodyPr/>
          <a:lstStyle/>
          <a:p>
            <a:fld id="{A74A5A2F-ECD0-4A51-A9E7-D8DA645BD5CD}" type="slidenum">
              <a:rPr lang="da-DK" smtClean="0"/>
              <a:pPr/>
              <a:t>1</a:t>
            </a:fld>
            <a:endParaRPr lang="da-DK" dirty="0"/>
          </a:p>
        </p:txBody>
      </p:sp>
    </p:spTree>
    <p:extLst>
      <p:ext uri="{BB962C8B-B14F-4D97-AF65-F5344CB8AC3E}">
        <p14:creationId xmlns:p14="http://schemas.microsoft.com/office/powerpoint/2010/main" val="344107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12</a:t>
            </a:fld>
            <a:endParaRPr lang="en-GB"/>
          </a:p>
        </p:txBody>
      </p:sp>
    </p:spTree>
    <p:extLst>
      <p:ext uri="{BB962C8B-B14F-4D97-AF65-F5344CB8AC3E}">
        <p14:creationId xmlns:p14="http://schemas.microsoft.com/office/powerpoint/2010/main" val="367544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14</a:t>
            </a:fld>
            <a:endParaRPr lang="en-GB"/>
          </a:p>
        </p:txBody>
      </p:sp>
    </p:spTree>
    <p:extLst>
      <p:ext uri="{BB962C8B-B14F-4D97-AF65-F5344CB8AC3E}">
        <p14:creationId xmlns:p14="http://schemas.microsoft.com/office/powerpoint/2010/main" val="273545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buFontTx/>
              <a:buNone/>
            </a:pPr>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15</a:t>
            </a:fld>
            <a:endParaRPr lang="en-GB"/>
          </a:p>
        </p:txBody>
      </p:sp>
    </p:spTree>
    <p:extLst>
      <p:ext uri="{BB962C8B-B14F-4D97-AF65-F5344CB8AC3E}">
        <p14:creationId xmlns:p14="http://schemas.microsoft.com/office/powerpoint/2010/main" val="301482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16</a:t>
            </a:fld>
            <a:endParaRPr lang="en-GB"/>
          </a:p>
        </p:txBody>
      </p:sp>
    </p:spTree>
    <p:extLst>
      <p:ext uri="{BB962C8B-B14F-4D97-AF65-F5344CB8AC3E}">
        <p14:creationId xmlns:p14="http://schemas.microsoft.com/office/powerpoint/2010/main" val="3508604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842FE-FEDD-4698-9CF7-D95E3E05F335}" type="slidenum">
              <a:rPr kumimoji="0" lang="da-DK"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78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883493" rtl="0" eaLnBrk="1" fontAlgn="auto" latinLnBrk="0" hangingPunct="1">
              <a:lnSpc>
                <a:spcPct val="100000"/>
              </a:lnSpc>
              <a:spcBef>
                <a:spcPts val="0"/>
              </a:spcBef>
              <a:spcAft>
                <a:spcPts val="0"/>
              </a:spcAft>
              <a:buClrTx/>
              <a:buSzTx/>
              <a:buFontTx/>
              <a:buNone/>
              <a:tabLst/>
              <a:defRPr/>
            </a:pPr>
            <a:fld id="{D1E842FE-FEDD-4698-9CF7-D95E3E05F335}" type="slidenum">
              <a:rPr kumimoji="0" lang="da-DK"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3493" rtl="0" eaLnBrk="1" fontAlgn="auto" latinLnBrk="0" hangingPunct="1">
                <a:lnSpc>
                  <a:spcPct val="100000"/>
                </a:lnSpc>
                <a:spcBef>
                  <a:spcPts val="0"/>
                </a:spcBef>
                <a:spcAft>
                  <a:spcPts val="0"/>
                </a:spcAft>
                <a:buClrTx/>
                <a:buSzTx/>
                <a:buFontTx/>
                <a:buNone/>
                <a:tabLst/>
                <a:defRPr/>
              </a:pPr>
              <a:t>2</a:t>
            </a:fld>
            <a:endParaRPr kumimoji="0" lang="da-DK"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88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3</a:t>
            </a:fld>
            <a:endParaRPr lang="en-GB"/>
          </a:p>
        </p:txBody>
      </p:sp>
    </p:spTree>
    <p:extLst>
      <p:ext uri="{BB962C8B-B14F-4D97-AF65-F5344CB8AC3E}">
        <p14:creationId xmlns:p14="http://schemas.microsoft.com/office/powerpoint/2010/main" val="154753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4</a:t>
            </a:fld>
            <a:endParaRPr lang="en-GB"/>
          </a:p>
        </p:txBody>
      </p:sp>
    </p:spTree>
    <p:extLst>
      <p:ext uri="{BB962C8B-B14F-4D97-AF65-F5344CB8AC3E}">
        <p14:creationId xmlns:p14="http://schemas.microsoft.com/office/powerpoint/2010/main" val="306035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239" rtl="0" eaLnBrk="1" fontAlgn="auto" latinLnBrk="0" hangingPunct="1">
              <a:lnSpc>
                <a:spcPct val="100000"/>
              </a:lnSpc>
              <a:spcBef>
                <a:spcPts val="0"/>
              </a:spcBef>
              <a:spcAft>
                <a:spcPts val="0"/>
              </a:spcAft>
              <a:buClrTx/>
              <a:buSzTx/>
              <a:buFontTx/>
              <a:buNone/>
              <a:tabLst/>
              <a:defRPr/>
            </a:pPr>
            <a:fld id="{D1E842FE-FEDD-4698-9CF7-D95E3E05F335}" type="slidenum">
              <a:rPr kumimoji="0" lang="da-DK"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39" rtl="0" eaLnBrk="1" fontAlgn="auto" latinLnBrk="0" hangingPunct="1">
                <a:lnSpc>
                  <a:spcPct val="100000"/>
                </a:lnSpc>
                <a:spcBef>
                  <a:spcPts val="0"/>
                </a:spcBef>
                <a:spcAft>
                  <a:spcPts val="0"/>
                </a:spcAft>
                <a:buClrTx/>
                <a:buSzTx/>
                <a:buFontTx/>
                <a:buNone/>
                <a:tabLst/>
                <a:defRPr/>
              </a:pPr>
              <a:t>5</a:t>
            </a:fld>
            <a:endParaRPr kumimoji="0" lang="da-DK"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7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6</a:t>
            </a:fld>
            <a:endParaRPr lang="en-GB"/>
          </a:p>
        </p:txBody>
      </p:sp>
    </p:spTree>
    <p:extLst>
      <p:ext uri="{BB962C8B-B14F-4D97-AF65-F5344CB8AC3E}">
        <p14:creationId xmlns:p14="http://schemas.microsoft.com/office/powerpoint/2010/main" val="909385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9</a:t>
            </a:fld>
            <a:endParaRPr lang="en-GB"/>
          </a:p>
        </p:txBody>
      </p:sp>
    </p:spTree>
    <p:extLst>
      <p:ext uri="{BB962C8B-B14F-4D97-AF65-F5344CB8AC3E}">
        <p14:creationId xmlns:p14="http://schemas.microsoft.com/office/powerpoint/2010/main" val="225290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10</a:t>
            </a:fld>
            <a:endParaRPr lang="en-GB"/>
          </a:p>
        </p:txBody>
      </p:sp>
    </p:spTree>
    <p:extLst>
      <p:ext uri="{BB962C8B-B14F-4D97-AF65-F5344CB8AC3E}">
        <p14:creationId xmlns:p14="http://schemas.microsoft.com/office/powerpoint/2010/main" val="147855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19/11/2025</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11</a:t>
            </a:fld>
            <a:endParaRPr lang="en-GB"/>
          </a:p>
        </p:txBody>
      </p:sp>
    </p:spTree>
    <p:extLst>
      <p:ext uri="{BB962C8B-B14F-4D97-AF65-F5344CB8AC3E}">
        <p14:creationId xmlns:p14="http://schemas.microsoft.com/office/powerpoint/2010/main" val="552627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5.xml"/><Relationship Id="rId1" Type="http://schemas.openxmlformats.org/officeDocument/2006/relationships/tags" Target="../tags/tag2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5BA91CFC-511F-4994-A5F6-33D9C764742D}" type="datetime2">
              <a:rPr lang="da-DK" smtClean="0"/>
              <a:t>19. november 2025</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812799" y="2031999"/>
            <a:ext cx="7315201" cy="1886400"/>
          </a:xfrm>
        </p:spPr>
        <p:txBody>
          <a:bodyPr anchor="t" anchorCtr="0"/>
          <a:lstStyle>
            <a:lvl1pPr algn="l">
              <a:defRPr sz="4200"/>
            </a:lvl1pPr>
          </a:lstStyle>
          <a:p>
            <a:r>
              <a:rPr lang="da-DK" dirty="0"/>
              <a:t>Klik for at tilføje titel.</a:t>
            </a:r>
            <a:br>
              <a:rPr lang="da-DK" dirty="0"/>
            </a:br>
            <a:r>
              <a:rPr lang="da-DK" dirty="0"/>
              <a:t>OBS: Teksten må IKKE gå ind over kronen</a:t>
            </a:r>
          </a:p>
        </p:txBody>
      </p:sp>
      <p:sp>
        <p:nvSpPr>
          <p:cNvPr id="3" name="Subtitle 2"/>
          <p:cNvSpPr>
            <a:spLocks noGrp="1"/>
          </p:cNvSpPr>
          <p:nvPr>
            <p:ph type="subTitle" idx="1" hasCustomPrompt="1"/>
          </p:nvPr>
        </p:nvSpPr>
        <p:spPr>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ACBDA23F-4B36-BC18-26C9-786CB99B1E0C}"/>
              </a:ext>
            </a:extLst>
          </p:cNvPr>
          <p:cNvSpPr>
            <a:spLocks noGrp="1"/>
          </p:cNvSpPr>
          <p:nvPr>
            <p:ph type="body" sz="quarter" idx="18" hasCustomPrompt="1"/>
          </p:nvPr>
        </p:nvSpPr>
        <p:spPr>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0" name="Pladsholder til tekst 7">
            <a:extLst>
              <a:ext uri="{FF2B5EF4-FFF2-40B4-BE49-F238E27FC236}">
                <a16:creationId xmlns:a16="http://schemas.microsoft.com/office/drawing/2014/main" id="{631A29F9-3B42-E161-1FDE-AD4C02667F9A}"/>
              </a:ext>
            </a:extLst>
          </p:cNvPr>
          <p:cNvSpPr>
            <a:spLocks noGrp="1"/>
          </p:cNvSpPr>
          <p:nvPr>
            <p:ph type="body" sz="quarter" idx="19" hasCustomPrompt="1"/>
          </p:nvPr>
        </p:nvSpPr>
        <p:spPr>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5" name="Graphic 13">
            <a:extLst>
              <a:ext uri="{FF2B5EF4-FFF2-40B4-BE49-F238E27FC236}">
                <a16:creationId xmlns:a16="http://schemas.microsoft.com/office/drawing/2014/main" id="{957CC80D-E46F-0D46-5C71-201D8FAA24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8000" y="2740444"/>
            <a:ext cx="3251200" cy="2898356"/>
          </a:xfrm>
          <a:prstGeom prst="rect">
            <a:avLst/>
          </a:prstGeom>
        </p:spPr>
      </p:pic>
      <p:pic>
        <p:nvPicPr>
          <p:cNvPr id="11" name="Logo RGB">
            <a:extLst>
              <a:ext uri="{FF2B5EF4-FFF2-40B4-BE49-F238E27FC236}">
                <a16:creationId xmlns:a16="http://schemas.microsoft.com/office/drawing/2014/main" id="{7306C896-CE7A-4EE4-B5DC-A8831BCF13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898" y="402847"/>
            <a:ext cx="2713469" cy="806400"/>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AC6760AB-EE36-4734-9582-F16B96D5B50D}"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4164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lvl1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321A4093-DC54-4B10-876F-3A00F0CF8570}"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790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04E51B05-FFEA-4644-9786-413A075D74A4}"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776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791F274C-6DA9-44BF-A474-56F0CC1E2B71}"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468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a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a:xfrm>
            <a:off x="812800" y="812800"/>
            <a:ext cx="5689600" cy="1219200"/>
          </a:xfrm>
        </p:spPr>
        <p:txBody>
          <a:bodyPr/>
          <a:lstStyle>
            <a:lvl1pPr>
              <a:defRPr>
                <a:solidFill>
                  <a:schemeClr val="accent1"/>
                </a:solidFill>
              </a:defRPr>
            </a:lvl1pPr>
          </a:lstStyle>
          <a:p>
            <a:r>
              <a:rPr lang="da-DK" dirty="0"/>
              <a:t>Klik for at tilføje titel</a:t>
            </a:r>
          </a:p>
        </p:txBody>
      </p:sp>
      <p:sp>
        <p:nvSpPr>
          <p:cNvPr id="3" name="Content Placeholder 2"/>
          <p:cNvSpPr>
            <a:spLocks noGrp="1"/>
          </p:cNvSpPr>
          <p:nvPr>
            <p:ph idx="1" hasCustomPrompt="1"/>
          </p:nvPr>
        </p:nvSpPr>
        <p:spPr>
          <a:xfrm>
            <a:off x="812799" y="2032000"/>
            <a:ext cx="56896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Subtitle 2">
            <a:extLst>
              <a:ext uri="{FF2B5EF4-FFF2-40B4-BE49-F238E27FC236}">
                <a16:creationId xmlns:a16="http://schemas.microsoft.com/office/drawing/2014/main" id="{480E4B1A-1877-DD9D-2D85-D6DD0BFAB613}"/>
              </a:ext>
            </a:extLst>
          </p:cNvPr>
          <p:cNvSpPr>
            <a:spLocks noGrp="1"/>
          </p:cNvSpPr>
          <p:nvPr>
            <p:ph type="subTitle" idx="13" hasCustomPrompt="1"/>
          </p:nvPr>
        </p:nvSpPr>
        <p:spPr>
          <a:xfrm>
            <a:off x="7716403" y="-1"/>
            <a:ext cx="4069194" cy="6045193"/>
          </a:xfrm>
          <a:solidFill>
            <a:schemeClr val="accent4">
              <a:lumMod val="20000"/>
              <a:lumOff val="80000"/>
            </a:schemeClr>
          </a:solidFill>
        </p:spPr>
        <p:txBody>
          <a:bodyPr lIns="406800" tIns="813600" rIns="406800" anchor="t" anchorCtr="0"/>
          <a:lstStyle>
            <a:lvl1pPr marL="0" indent="0" algn="l">
              <a:lnSpc>
                <a:spcPct val="90000"/>
              </a:lnSpc>
              <a:spcBef>
                <a:spcPts val="0"/>
              </a:spcBef>
              <a:spcAft>
                <a:spcPts val="0"/>
              </a:spcAft>
              <a:buFont typeface="Arial" panose="020B0604020202020204" pitchFamily="34" charset="0"/>
              <a:buNone/>
              <a:defRPr sz="4200" b="1" spc="-150" baseline="0">
                <a:solidFill>
                  <a:schemeClr val="accent1"/>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r>
              <a:rPr lang="da-DK" dirty="0"/>
              <a:t>Tilføj titel</a:t>
            </a:r>
          </a:p>
        </p:txBody>
      </p:sp>
      <p:sp>
        <p:nvSpPr>
          <p:cNvPr id="9" name="Text Placeholder 8">
            <a:extLst>
              <a:ext uri="{FF2B5EF4-FFF2-40B4-BE49-F238E27FC236}">
                <a16:creationId xmlns:a16="http://schemas.microsoft.com/office/drawing/2014/main" id="{0F283478-0C23-97EA-288E-19B65FF2B736}"/>
              </a:ext>
            </a:extLst>
          </p:cNvPr>
          <p:cNvSpPr>
            <a:spLocks noGrp="1"/>
          </p:cNvSpPr>
          <p:nvPr>
            <p:ph type="body" sz="quarter" idx="14" hasCustomPrompt="1"/>
          </p:nvPr>
        </p:nvSpPr>
        <p:spPr>
          <a:xfrm>
            <a:off x="8128000" y="2844800"/>
            <a:ext cx="3251200" cy="2081600"/>
          </a:xfrm>
        </p:spPr>
        <p:txBody>
          <a:bodyPr/>
          <a:lstStyle>
            <a:lvl1pPr marL="0" indent="0">
              <a:lnSpc>
                <a:spcPct val="100000"/>
              </a:lnSpc>
              <a:spcAft>
                <a:spcPts val="500"/>
              </a:spcAft>
              <a:buFont typeface="Arial" panose="020B0604020202020204" pitchFamily="34" charset="0"/>
              <a:buChar char="​"/>
              <a:defRPr sz="2000" spc="-30" baseline="0">
                <a:solidFill>
                  <a:schemeClr val="accent1"/>
                </a:solidFill>
              </a:defRPr>
            </a:lvl1pPr>
            <a:lvl2pPr marL="180000">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”Tilføj tal/titel” øverst i denne spalte</a:t>
            </a:r>
          </a:p>
        </p:txBody>
      </p:sp>
      <p:sp>
        <p:nvSpPr>
          <p:cNvPr id="11" name="Text Placeholder 10">
            <a:extLst>
              <a:ext uri="{FF2B5EF4-FFF2-40B4-BE49-F238E27FC236}">
                <a16:creationId xmlns:a16="http://schemas.microsoft.com/office/drawing/2014/main" id="{CE61876D-B238-01CD-C30E-9E834A06C540}"/>
              </a:ext>
            </a:extLst>
          </p:cNvPr>
          <p:cNvSpPr>
            <a:spLocks noGrp="1"/>
          </p:cNvSpPr>
          <p:nvPr>
            <p:ph type="body" sz="quarter" idx="15" hasCustomPrompt="1"/>
          </p:nvPr>
        </p:nvSpPr>
        <p:spPr>
          <a:xfrm>
            <a:off x="8128000" y="5232400"/>
            <a:ext cx="3251200" cy="406400"/>
          </a:xfrm>
        </p:spPr>
        <p:txBody>
          <a:bodyPr anchor="b" anchorCtr="0"/>
          <a:lstStyle>
            <a:lvl1pPr marL="0" indent="0">
              <a:spcBef>
                <a:spcPts val="600"/>
              </a:spcBef>
              <a:buFontTx/>
              <a:buNone/>
              <a:defRPr sz="1200" b="0">
                <a:solidFill>
                  <a:schemeClr val="accent4"/>
                </a:solidFill>
              </a:defRPr>
            </a:lvl1pPr>
            <a:lvl2pPr marL="180000" indent="0">
              <a:buFontTx/>
              <a:buNone/>
              <a:defRPr sz="1200" b="0">
                <a:solidFill>
                  <a:schemeClr val="accent4">
                    <a:lumMod val="60000"/>
                    <a:lumOff val="40000"/>
                  </a:schemeClr>
                </a:solidFill>
              </a:defRPr>
            </a:lvl2pPr>
            <a:lvl3pPr marL="0" indent="0">
              <a:buFontTx/>
              <a:buNone/>
              <a:defRPr sz="1200" b="0">
                <a:solidFill>
                  <a:schemeClr val="accent4">
                    <a:lumMod val="60000"/>
                    <a:lumOff val="40000"/>
                  </a:schemeClr>
                </a:solidFill>
              </a:defRPr>
            </a:lvl3pPr>
            <a:lvl4pPr marL="180000" indent="0">
              <a:buFontTx/>
              <a:buNone/>
              <a:defRPr sz="1200" b="0">
                <a:solidFill>
                  <a:schemeClr val="accent4">
                    <a:lumMod val="60000"/>
                    <a:lumOff val="40000"/>
                  </a:schemeClr>
                </a:solidFill>
              </a:defRPr>
            </a:lvl4pPr>
            <a:lvl5pPr>
              <a:buFontTx/>
              <a:buNone/>
              <a:defRPr sz="1200" b="0">
                <a:solidFill>
                  <a:schemeClr val="accent4">
                    <a:lumMod val="60000"/>
                    <a:lumOff val="40000"/>
                  </a:schemeClr>
                </a:solidFill>
              </a:defRPr>
            </a:lvl5pPr>
            <a:lvl6pPr>
              <a:buFontTx/>
              <a:buNone/>
              <a:defRPr sz="1200" b="0">
                <a:solidFill>
                  <a:schemeClr val="accent4">
                    <a:lumMod val="60000"/>
                    <a:lumOff val="40000"/>
                  </a:schemeClr>
                </a:solidFill>
              </a:defRPr>
            </a:lvl6pPr>
            <a:lvl7pPr>
              <a:buFontTx/>
              <a:buNone/>
              <a:defRPr sz="1200" b="0">
                <a:solidFill>
                  <a:schemeClr val="accent4">
                    <a:lumMod val="60000"/>
                    <a:lumOff val="40000"/>
                  </a:schemeClr>
                </a:solidFill>
              </a:defRPr>
            </a:lvl7pPr>
            <a:lvl8pPr>
              <a:buFontTx/>
              <a:buNone/>
              <a:defRPr sz="1200" b="0">
                <a:solidFill>
                  <a:schemeClr val="accent4">
                    <a:lumMod val="60000"/>
                    <a:lumOff val="40000"/>
                  </a:schemeClr>
                </a:solidFill>
              </a:defRPr>
            </a:lvl8pPr>
            <a:lvl9pPr>
              <a:buFontTx/>
              <a:buNone/>
              <a:defRPr sz="1200" b="0">
                <a:solidFill>
                  <a:schemeClr val="accent4">
                    <a:lumMod val="60000"/>
                    <a:lumOff val="40000"/>
                  </a:schemeClr>
                </a:solidFill>
              </a:defRPr>
            </a:lvl9pPr>
          </a:lstStyle>
          <a:p>
            <a:pPr lvl="0"/>
            <a:r>
              <a:rPr lang="da-DK" dirty="0"/>
              <a:t>Klik for at tilføje kilde her</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36BC887B-8CE7-4916-B657-358254B6B3F1}"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5" name="TextBox 14">
            <a:extLst>
              <a:ext uri="{FF2B5EF4-FFF2-40B4-BE49-F238E27FC236}">
                <a16:creationId xmlns:a16="http://schemas.microsoft.com/office/drawing/2014/main" id="{CFB13643-35B6-03BE-1E94-F78A027487E7}"/>
              </a:ext>
            </a:extLst>
          </p:cNvPr>
          <p:cNvSpPr txBox="1"/>
          <p:nvPr userDrawn="1"/>
        </p:nvSpPr>
        <p:spPr>
          <a:xfrm>
            <a:off x="-2596569" y="0"/>
            <a:ext cx="2450466" cy="3429000"/>
          </a:xfrm>
          <a:prstGeom prst="rect">
            <a:avLst/>
          </a:prstGeom>
          <a:noFill/>
          <a:ln w="12700">
            <a:solidFill>
              <a:schemeClr val="tx1">
                <a:lumMod val="50000"/>
                <a:lumOff val="50000"/>
              </a:schemeClr>
            </a:solidFill>
            <a:prstDash val="lgDash"/>
          </a:ln>
        </p:spPr>
        <p:txBody>
          <a:bodyPr wrap="square" lIns="205200" tIns="205200" rIns="205200" bIns="205200" rtlCol="0">
            <a:noAutofit/>
          </a:bodyPr>
          <a:lstStyle/>
          <a:p>
            <a:pPr algn="l">
              <a:lnSpc>
                <a:spcPct val="110000"/>
              </a:lnSpc>
              <a:spcBef>
                <a:spcPts val="600"/>
              </a:spcBef>
              <a:spcAft>
                <a:spcPts val="600"/>
              </a:spcAft>
            </a:pPr>
            <a:r>
              <a:rPr lang="da-DK" sz="1200" b="1" dirty="0">
                <a:solidFill>
                  <a:schemeClr val="tx1"/>
                </a:solidFill>
              </a:rPr>
              <a:t>Brug følgende farver sammen:</a:t>
            </a:r>
          </a:p>
        </p:txBody>
      </p:sp>
      <p:sp>
        <p:nvSpPr>
          <p:cNvPr id="16" name="Rectangle 15">
            <a:extLst>
              <a:ext uri="{FF2B5EF4-FFF2-40B4-BE49-F238E27FC236}">
                <a16:creationId xmlns:a16="http://schemas.microsoft.com/office/drawing/2014/main" id="{3A135670-84E8-010A-72BF-855B9BD5457A}"/>
              </a:ext>
            </a:extLst>
          </p:cNvPr>
          <p:cNvSpPr/>
          <p:nvPr userDrawn="1"/>
        </p:nvSpPr>
        <p:spPr>
          <a:xfrm>
            <a:off x="-2369315" y="798513"/>
            <a:ext cx="1967711" cy="5118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1</a:t>
            </a:r>
          </a:p>
        </p:txBody>
      </p:sp>
      <p:sp>
        <p:nvSpPr>
          <p:cNvPr id="17" name="Rectangle 16">
            <a:extLst>
              <a:ext uri="{FF2B5EF4-FFF2-40B4-BE49-F238E27FC236}">
                <a16:creationId xmlns:a16="http://schemas.microsoft.com/office/drawing/2014/main" id="{D823ABA0-E2F0-5DC0-0557-4F1151AF40AA}"/>
              </a:ext>
            </a:extLst>
          </p:cNvPr>
          <p:cNvSpPr/>
          <p:nvPr userDrawn="1"/>
        </p:nvSpPr>
        <p:spPr>
          <a:xfrm>
            <a:off x="-2369316" y="2108857"/>
            <a:ext cx="1967711" cy="5118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3</a:t>
            </a:r>
          </a:p>
        </p:txBody>
      </p:sp>
      <p:sp>
        <p:nvSpPr>
          <p:cNvPr id="18" name="Rectangle 17">
            <a:extLst>
              <a:ext uri="{FF2B5EF4-FFF2-40B4-BE49-F238E27FC236}">
                <a16:creationId xmlns:a16="http://schemas.microsoft.com/office/drawing/2014/main" id="{12F5E1E2-4D57-2BA5-FF1E-8E01A3B6AF75}"/>
              </a:ext>
            </a:extLst>
          </p:cNvPr>
          <p:cNvSpPr/>
          <p:nvPr userDrawn="1"/>
        </p:nvSpPr>
        <p:spPr>
          <a:xfrm>
            <a:off x="-2369315" y="1418431"/>
            <a:ext cx="1967711" cy="511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2</a:t>
            </a:r>
          </a:p>
        </p:txBody>
      </p:sp>
      <p:sp>
        <p:nvSpPr>
          <p:cNvPr id="19" name="Rectangle 18">
            <a:extLst>
              <a:ext uri="{FF2B5EF4-FFF2-40B4-BE49-F238E27FC236}">
                <a16:creationId xmlns:a16="http://schemas.microsoft.com/office/drawing/2014/main" id="{06D572EA-FC5F-1732-C8B7-493C93D0C5EF}"/>
              </a:ext>
            </a:extLst>
          </p:cNvPr>
          <p:cNvSpPr/>
          <p:nvPr userDrawn="1"/>
        </p:nvSpPr>
        <p:spPr>
          <a:xfrm>
            <a:off x="-2385194" y="2728775"/>
            <a:ext cx="1967711" cy="51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4</a:t>
            </a:r>
          </a:p>
        </p:txBody>
      </p:sp>
    </p:spTree>
    <p:extLst>
      <p:ext uri="{BB962C8B-B14F-4D97-AF65-F5344CB8AC3E}">
        <p14:creationId xmlns:p14="http://schemas.microsoft.com/office/powerpoint/2010/main" val="13163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0"/>
            <a:ext cx="11379199"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6" name="TextBox 5">
            <a:extLst>
              <a:ext uri="{FF2B5EF4-FFF2-40B4-BE49-F238E27FC236}">
                <a16:creationId xmlns:a16="http://schemas.microsoft.com/office/drawing/2014/main" id="{28D7CEF7-86C1-4031-82B4-E5677EF2EF7C}"/>
              </a:ext>
            </a:extLst>
          </p:cNvPr>
          <p:cNvSpPr txBox="1"/>
          <p:nvPr userDrawn="1"/>
        </p:nvSpPr>
        <p:spPr>
          <a:xfrm>
            <a:off x="-2596569" y="0"/>
            <a:ext cx="2450466" cy="2996333"/>
          </a:xfrm>
          <a:prstGeom prst="rect">
            <a:avLst/>
          </a:prstGeom>
          <a:noFill/>
          <a:ln w="12700">
            <a:solidFill>
              <a:schemeClr val="tx1">
                <a:lumMod val="50000"/>
                <a:lumOff val="50000"/>
              </a:schemeClr>
            </a:solidFill>
            <a:prstDash val="lgDash"/>
          </a:ln>
        </p:spPr>
        <p:txBody>
          <a:bodyPr wrap="square" lIns="205200" tIns="205200" rIns="205200" bIns="205200" rtlCol="0">
            <a:spAutoFit/>
          </a:bodyPr>
          <a:lstStyle/>
          <a:p>
            <a:pPr algn="l">
              <a:lnSpc>
                <a:spcPct val="110000"/>
              </a:lnSpc>
              <a:spcBef>
                <a:spcPts val="600"/>
              </a:spcBef>
              <a:spcAft>
                <a:spcPts val="600"/>
              </a:spcAft>
            </a:pPr>
            <a:r>
              <a:rPr lang="da-DK" sz="1200" b="1" dirty="0">
                <a:solidFill>
                  <a:schemeClr val="tx1"/>
                </a:solidFill>
              </a:rPr>
              <a:t>Tilføj billedtekst: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Tilføj et ”Tekstfelt”.</a:t>
            </a: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Justér skriftstørrelse efter behov.</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Brug de grå hjælpelinjer til at justere størrelsen og placeringen på tekstfeltet.</a:t>
            </a:r>
          </a:p>
        </p:txBody>
      </p:sp>
      <p:pic>
        <p:nvPicPr>
          <p:cNvPr id="9" name="Picture 8">
            <a:extLst>
              <a:ext uri="{FF2B5EF4-FFF2-40B4-BE49-F238E27FC236}">
                <a16:creationId xmlns:a16="http://schemas.microsoft.com/office/drawing/2014/main" id="{CCB17208-1B16-E840-BC47-B5C5477276B4}"/>
              </a:ext>
            </a:extLst>
          </p:cNvPr>
          <p:cNvPicPr>
            <a:picLocks noChangeAspect="1"/>
          </p:cNvPicPr>
          <p:nvPr userDrawn="1"/>
        </p:nvPicPr>
        <p:blipFill>
          <a:blip r:embed="rId2"/>
          <a:stretch>
            <a:fillRect/>
          </a:stretch>
        </p:blipFill>
        <p:spPr>
          <a:xfrm>
            <a:off x="-2183766" y="798513"/>
            <a:ext cx="1358039" cy="714375"/>
          </a:xfrm>
          <a:prstGeom prst="rect">
            <a:avLst/>
          </a:prstGeom>
        </p:spPr>
      </p:pic>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C8C0198D-50AF-459A-9B0E-DD78A60F0B24}" type="datetime2">
              <a:rPr lang="da-DK" smtClean="0"/>
              <a:t>19. november 2025</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7384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 overskrif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1622544"/>
            <a:ext cx="11379199" cy="4422656"/>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2" name="Title 1">
            <a:extLst>
              <a:ext uri="{FF2B5EF4-FFF2-40B4-BE49-F238E27FC236}">
                <a16:creationId xmlns:a16="http://schemas.microsoft.com/office/drawing/2014/main" id="{B4481551-4105-B855-DFC9-0002E832A4B3}"/>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7EB45F9F-541F-487B-92B4-26E0D9451AB1}" type="datetime2">
              <a:rPr lang="da-DK" smtClean="0"/>
              <a:t>19. november 2025</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1150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6502400"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65024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C25908E4-A4F9-4D5F-9BCB-CC3669D8BD01}" type="datetime2">
              <a:rPr lang="da-DK" smtClean="0"/>
              <a:t>19. november 2025</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6628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4876799"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48768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7" name="Picture Placeholder 3">
            <a:extLst>
              <a:ext uri="{FF2B5EF4-FFF2-40B4-BE49-F238E27FC236}">
                <a16:creationId xmlns:a16="http://schemas.microsoft.com/office/drawing/2014/main" id="{41D4FD15-E5EA-69DA-CF89-DBB575BE896F}"/>
              </a:ext>
            </a:extLst>
          </p:cNvPr>
          <p:cNvSpPr>
            <a:spLocks noGrp="1"/>
          </p:cNvSpPr>
          <p:nvPr>
            <p:ph type="pic" sz="quarter" idx="18" hasCustomPrompt="1"/>
          </p:nvPr>
        </p:nvSpPr>
        <p:spPr>
          <a:xfrm>
            <a:off x="6313599" y="0"/>
            <a:ext cx="5472000" cy="60452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94F2D13E-C11B-47D1-830A-AA1B8170B60E}" type="datetime2">
              <a:rPr lang="da-DK" smtClean="0"/>
              <a:t>19. november 2025</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331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medarbejde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6DF9-ABE7-2886-69C1-FE823528CE79}"/>
              </a:ext>
            </a:extLst>
          </p:cNvPr>
          <p:cNvSpPr>
            <a:spLocks noGrp="1"/>
          </p:cNvSpPr>
          <p:nvPr>
            <p:ph type="title" hasCustomPrompt="1"/>
          </p:nvPr>
        </p:nvSpPr>
        <p:spPr/>
        <p:txBody>
          <a:bodyPr/>
          <a:lstStyle/>
          <a:p>
            <a:r>
              <a:rPr lang="da-DK" dirty="0"/>
              <a:t>Klik for at tilføje titel</a:t>
            </a:r>
            <a:endParaRPr lang="da-DK" altLang="zh-HK" dirty="0"/>
          </a:p>
        </p:txBody>
      </p:sp>
      <p:sp>
        <p:nvSpPr>
          <p:cNvPr id="15" name="Picture Placeholder 3">
            <a:extLst>
              <a:ext uri="{FF2B5EF4-FFF2-40B4-BE49-F238E27FC236}">
                <a16:creationId xmlns:a16="http://schemas.microsoft.com/office/drawing/2014/main" id="{205C2E6D-470C-F584-E521-CEE138607C8A}"/>
              </a:ext>
            </a:extLst>
          </p:cNvPr>
          <p:cNvSpPr>
            <a:spLocks noGrp="1"/>
          </p:cNvSpPr>
          <p:nvPr>
            <p:ph type="pic" sz="quarter" idx="14" hasCustomPrompt="1"/>
          </p:nvPr>
        </p:nvSpPr>
        <p:spPr>
          <a:xfrm>
            <a:off x="812801" y="2031999"/>
            <a:ext cx="2438400" cy="3200398"/>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6" name="Picture Placeholder 3">
            <a:extLst>
              <a:ext uri="{FF2B5EF4-FFF2-40B4-BE49-F238E27FC236}">
                <a16:creationId xmlns:a16="http://schemas.microsoft.com/office/drawing/2014/main" id="{44EB1C85-241F-3F15-2D16-2486AF876E5A}"/>
              </a:ext>
            </a:extLst>
          </p:cNvPr>
          <p:cNvSpPr>
            <a:spLocks noGrp="1"/>
          </p:cNvSpPr>
          <p:nvPr>
            <p:ph type="pic" sz="quarter" idx="15" hasCustomPrompt="1"/>
          </p:nvPr>
        </p:nvSpPr>
        <p:spPr>
          <a:xfrm>
            <a:off x="4070353" y="2031999"/>
            <a:ext cx="2438400" cy="3200399"/>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7" name="Picture Placeholder 3">
            <a:extLst>
              <a:ext uri="{FF2B5EF4-FFF2-40B4-BE49-F238E27FC236}">
                <a16:creationId xmlns:a16="http://schemas.microsoft.com/office/drawing/2014/main" id="{3E70000F-0B39-A2D8-C48F-A6F24CD0DFDA}"/>
              </a:ext>
            </a:extLst>
          </p:cNvPr>
          <p:cNvSpPr>
            <a:spLocks noGrp="1"/>
          </p:cNvSpPr>
          <p:nvPr>
            <p:ph type="pic" sz="quarter" idx="16" hasCustomPrompt="1"/>
          </p:nvPr>
        </p:nvSpPr>
        <p:spPr>
          <a:xfrm>
            <a:off x="7322084" y="2031999"/>
            <a:ext cx="2438400" cy="3200399"/>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8" name="Text Placeholder 7">
            <a:extLst>
              <a:ext uri="{FF2B5EF4-FFF2-40B4-BE49-F238E27FC236}">
                <a16:creationId xmlns:a16="http://schemas.microsoft.com/office/drawing/2014/main" id="{2031648E-188E-6D08-8660-9BA72C37CC6E}"/>
              </a:ext>
            </a:extLst>
          </p:cNvPr>
          <p:cNvSpPr>
            <a:spLocks noGrp="1"/>
          </p:cNvSpPr>
          <p:nvPr>
            <p:ph type="body" sz="quarter" idx="13" hasCustomPrompt="1"/>
          </p:nvPr>
        </p:nvSpPr>
        <p:spPr>
          <a:xfrm>
            <a:off x="812800"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19" name="Text Placeholder 9">
            <a:extLst>
              <a:ext uri="{FF2B5EF4-FFF2-40B4-BE49-F238E27FC236}">
                <a16:creationId xmlns:a16="http://schemas.microsoft.com/office/drawing/2014/main" id="{C84D5BA9-4381-69E0-EBC8-7965F6DB94D3}"/>
              </a:ext>
            </a:extLst>
          </p:cNvPr>
          <p:cNvSpPr>
            <a:spLocks noGrp="1"/>
          </p:cNvSpPr>
          <p:nvPr>
            <p:ph type="body" sz="quarter" idx="17" hasCustomPrompt="1"/>
          </p:nvPr>
        </p:nvSpPr>
        <p:spPr>
          <a:xfrm>
            <a:off x="812800"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20" name="Text Placeholder 11">
            <a:extLst>
              <a:ext uri="{FF2B5EF4-FFF2-40B4-BE49-F238E27FC236}">
                <a16:creationId xmlns:a16="http://schemas.microsoft.com/office/drawing/2014/main" id="{D014F78B-72D6-5664-DB11-78E022DA77D6}"/>
              </a:ext>
            </a:extLst>
          </p:cNvPr>
          <p:cNvSpPr>
            <a:spLocks noGrp="1"/>
          </p:cNvSpPr>
          <p:nvPr>
            <p:ph type="body" sz="quarter" idx="18" hasCustomPrompt="1"/>
          </p:nvPr>
        </p:nvSpPr>
        <p:spPr>
          <a:xfrm>
            <a:off x="4070353"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21" name="Text Placeholder 13">
            <a:extLst>
              <a:ext uri="{FF2B5EF4-FFF2-40B4-BE49-F238E27FC236}">
                <a16:creationId xmlns:a16="http://schemas.microsoft.com/office/drawing/2014/main" id="{43DC1CF8-90D0-D8C2-F0D4-57116B46E0CC}"/>
              </a:ext>
            </a:extLst>
          </p:cNvPr>
          <p:cNvSpPr>
            <a:spLocks noGrp="1"/>
          </p:cNvSpPr>
          <p:nvPr>
            <p:ph type="body" sz="quarter" idx="19" hasCustomPrompt="1"/>
          </p:nvPr>
        </p:nvSpPr>
        <p:spPr>
          <a:xfrm>
            <a:off x="4070353"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22" name="Text Placeholder 15">
            <a:extLst>
              <a:ext uri="{FF2B5EF4-FFF2-40B4-BE49-F238E27FC236}">
                <a16:creationId xmlns:a16="http://schemas.microsoft.com/office/drawing/2014/main" id="{C1500E79-3931-8AEA-822D-59FB8FBD5FB7}"/>
              </a:ext>
            </a:extLst>
          </p:cNvPr>
          <p:cNvSpPr>
            <a:spLocks noGrp="1"/>
          </p:cNvSpPr>
          <p:nvPr>
            <p:ph type="body" sz="quarter" idx="20" hasCustomPrompt="1"/>
          </p:nvPr>
        </p:nvSpPr>
        <p:spPr>
          <a:xfrm>
            <a:off x="7322084"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23" name="Text Placeholder 17">
            <a:extLst>
              <a:ext uri="{FF2B5EF4-FFF2-40B4-BE49-F238E27FC236}">
                <a16:creationId xmlns:a16="http://schemas.microsoft.com/office/drawing/2014/main" id="{50A87C97-A3E5-CFC7-6237-D3B5528F40E3}"/>
              </a:ext>
            </a:extLst>
          </p:cNvPr>
          <p:cNvSpPr>
            <a:spLocks noGrp="1"/>
          </p:cNvSpPr>
          <p:nvPr>
            <p:ph type="body" sz="quarter" idx="21" hasCustomPrompt="1"/>
          </p:nvPr>
        </p:nvSpPr>
        <p:spPr>
          <a:xfrm>
            <a:off x="7322084"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3" name="Slide Number Placeholder 2">
            <a:extLst>
              <a:ext uri="{FF2B5EF4-FFF2-40B4-BE49-F238E27FC236}">
                <a16:creationId xmlns:a16="http://schemas.microsoft.com/office/drawing/2014/main" id="{D37F68C7-185D-72E7-5B29-2580BFD186BD}"/>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a:extLst>
              <a:ext uri="{FF2B5EF4-FFF2-40B4-BE49-F238E27FC236}">
                <a16:creationId xmlns:a16="http://schemas.microsoft.com/office/drawing/2014/main" id="{1654C5CE-D6E2-DFFF-FF7C-E87DEEB5ADED}"/>
              </a:ext>
            </a:extLst>
          </p:cNvPr>
          <p:cNvSpPr>
            <a:spLocks noGrp="1"/>
          </p:cNvSpPr>
          <p:nvPr>
            <p:ph type="dt" sz="half" idx="11"/>
          </p:nvPr>
        </p:nvSpPr>
        <p:spPr/>
        <p:txBody>
          <a:bodyPr/>
          <a:lstStyle/>
          <a:p>
            <a:fld id="{4213FFC2-9C36-438D-9BB0-A1C0D8013389}" type="datetime2">
              <a:rPr lang="da-DK" smtClean="0"/>
              <a:t>19. november 2025</a:t>
            </a:fld>
            <a:endParaRPr lang="da-DK" dirty="0"/>
          </a:p>
        </p:txBody>
      </p:sp>
      <p:sp>
        <p:nvSpPr>
          <p:cNvPr id="5" name="Footer Placeholder 4">
            <a:extLst>
              <a:ext uri="{FF2B5EF4-FFF2-40B4-BE49-F238E27FC236}">
                <a16:creationId xmlns:a16="http://schemas.microsoft.com/office/drawing/2014/main" id="{07F53B11-8AC7-5076-1739-6449B18273CD}"/>
              </a:ext>
            </a:extLst>
          </p:cNvPr>
          <p:cNvSpPr>
            <a:spLocks noGrp="1"/>
          </p:cNvSpPr>
          <p:nvPr>
            <p:ph type="ftr" sz="quarter" idx="12"/>
          </p:nvPr>
        </p:nvSpPr>
        <p:spPr/>
        <p:txBody>
          <a:bodyPr/>
          <a:lstStyle/>
          <a:p>
            <a:endParaRPr lang="da-DK" dirty="0"/>
          </a:p>
        </p:txBody>
      </p:sp>
    </p:spTree>
    <p:extLst>
      <p:ext uri="{BB962C8B-B14F-4D97-AF65-F5344CB8AC3E}">
        <p14:creationId xmlns:p14="http://schemas.microsoft.com/office/powerpoint/2010/main" val="30350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
    <p:bg>
      <p:bgRef idx="1001">
        <a:schemeClr val="bg1"/>
      </p:bgRef>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B97C4516-588C-403E-B742-5FE6AD05CE48}"/>
              </a:ext>
            </a:extLst>
          </p:cNvPr>
          <p:cNvSpPr>
            <a:spLocks noGrp="1"/>
          </p:cNvSpPr>
          <p:nvPr>
            <p:ph type="dt" sz="half" idx="15"/>
          </p:nvPr>
        </p:nvSpPr>
        <p:spPr>
          <a:xfrm>
            <a:off x="0" y="6858000"/>
            <a:ext cx="0" cy="0"/>
          </a:xfrm>
        </p:spPr>
        <p:txBody>
          <a:bodyPr/>
          <a:lstStyle>
            <a:lvl1pPr>
              <a:defRPr sz="100">
                <a:noFill/>
              </a:defRPr>
            </a:lvl1pPr>
          </a:lstStyle>
          <a:p>
            <a:fld id="{1B97B9F9-4ACA-46AD-9928-D72A713C27B3}" type="datetime2">
              <a:rPr lang="da-DK" smtClean="0"/>
              <a:t>19. november 2025</a:t>
            </a:fld>
            <a:endParaRPr lang="da-DK" dirty="0"/>
          </a:p>
        </p:txBody>
      </p:sp>
      <p:sp>
        <p:nvSpPr>
          <p:cNvPr id="9" name="Footer Placeholder 8" hidden="1">
            <a:extLst>
              <a:ext uri="{FF2B5EF4-FFF2-40B4-BE49-F238E27FC236}">
                <a16:creationId xmlns:a16="http://schemas.microsoft.com/office/drawing/2014/main" id="{44DE875E-CE70-411F-B255-D516DBDF494D}"/>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1" name="Slide Number Placeholder 10" hidden="1">
            <a:extLst>
              <a:ext uri="{FF2B5EF4-FFF2-40B4-BE49-F238E27FC236}">
                <a16:creationId xmlns:a16="http://schemas.microsoft.com/office/drawing/2014/main" id="{17C46E79-ABB1-4BD8-AB72-6E0E6DE2D73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Overlay">
            <a:extLst>
              <a:ext uri="{FF2B5EF4-FFF2-40B4-BE49-F238E27FC236}">
                <a16:creationId xmlns:a16="http://schemas.microsoft.com/office/drawing/2014/main" id="{E9A043C5-482C-6830-A31D-94665CF5BA82}"/>
              </a:ext>
            </a:extLst>
          </p:cNvPr>
          <p:cNvSpPr>
            <a:spLocks noGrp="1"/>
          </p:cNvSpPr>
          <p:nvPr>
            <p:ph type="body" sz="quarter" idx="21"/>
          </p:nvPr>
        </p:nvSpPr>
        <p:spPr>
          <a:xfrm>
            <a:off x="-2" y="0"/>
            <a:ext cx="12192001" cy="6858000"/>
          </a:xfrm>
          <a:solidFill>
            <a:schemeClr val="bg1">
              <a:alpha val="55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Krone Placeholder 9">
            <a:extLst>
              <a:ext uri="{FF2B5EF4-FFF2-40B4-BE49-F238E27FC236}">
                <a16:creationId xmlns:a16="http://schemas.microsoft.com/office/drawing/2014/main" id="{690D67BA-A745-4DBF-B8E5-8DA6DAF34646}"/>
              </a:ext>
            </a:extLst>
          </p:cNvPr>
          <p:cNvSpPr>
            <a:spLocks noGrp="1"/>
          </p:cNvSpPr>
          <p:nvPr>
            <p:ph type="body" sz="quarter" idx="20" hasCustomPrompt="1"/>
          </p:nvPr>
        </p:nvSpPr>
        <p:spPr>
          <a:xfrm>
            <a:off x="8128000" y="2740444"/>
            <a:ext cx="3251200" cy="2898356"/>
          </a:xfrm>
          <a:blipFill>
            <a:blip r:embed="rId2">
              <a:extLst>
                <a:ext uri="{96DAC541-7B7A-43D3-8B79-37D633B846F1}">
                  <asvg:svgBlip xmlns=""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8" name="Picture Placeholder 7"/>
          <p:cNvSpPr>
            <a:spLocks noGrp="1"/>
          </p:cNvSpPr>
          <p:nvPr>
            <p:ph type="pic" sz="quarter" idx="13" hasCustomPrompt="1"/>
          </p:nvPr>
        </p:nvSpPr>
        <p:spPr>
          <a:xfrm>
            <a:off x="-2" y="-1"/>
            <a:ext cx="12193201" cy="6861600"/>
          </a:xfrm>
        </p:spPr>
        <p:txBody>
          <a:bodyPr lIns="144000" tIns="108000"/>
          <a:lstStyle>
            <a:lvl1pPr marL="0" indent="0" algn="ctr">
              <a:buNone/>
              <a:defRPr sz="1600"/>
            </a:lvl1pPr>
          </a:lstStyle>
          <a:p>
            <a:r>
              <a:rPr lang="da-DK" dirty="0"/>
              <a:t>Klik på rammen for at indsætte billede ved at gå i fanen Indsæt, billeder. Højreklik på billedet og Placer bagerst</a:t>
            </a:r>
          </a:p>
        </p:txBody>
      </p:sp>
      <p:sp>
        <p:nvSpPr>
          <p:cNvPr id="4" name="Title 1">
            <a:extLst>
              <a:ext uri="{FF2B5EF4-FFF2-40B4-BE49-F238E27FC236}">
                <a16:creationId xmlns:a16="http://schemas.microsoft.com/office/drawing/2014/main" id="{1F091727-AF12-7198-9712-7046A78DDFD8}"/>
              </a:ext>
            </a:extLst>
          </p:cNvPr>
          <p:cNvSpPr>
            <a:spLocks noGrp="1"/>
          </p:cNvSpPr>
          <p:nvPr>
            <p:ph type="ctrTitle" hasCustomPrompt="1"/>
          </p:nvPr>
        </p:nvSpPr>
        <p:spPr bwMode="white">
          <a:xfrm>
            <a:off x="812799" y="2031999"/>
            <a:ext cx="7315201" cy="1886400"/>
          </a:xfrm>
        </p:spPr>
        <p:txBody>
          <a:bodyPr anchor="t" anchorCtr="0"/>
          <a:lstStyle>
            <a:lvl1pPr algn="l">
              <a:defRPr sz="4200">
                <a:solidFill>
                  <a:schemeClr val="tx1"/>
                </a:solidFill>
              </a:defRPr>
            </a:lvl1pPr>
          </a:lstStyle>
          <a:p>
            <a:r>
              <a:rPr lang="da-DK" dirty="0"/>
              <a:t>Klik for at tilføje titel.</a:t>
            </a:r>
            <a:br>
              <a:rPr lang="da-DK" dirty="0"/>
            </a:br>
            <a:r>
              <a:rPr lang="da-DK" dirty="0"/>
              <a:t>OBS: Teksten må IKKE gå ind over kronen</a:t>
            </a:r>
          </a:p>
        </p:txBody>
      </p:sp>
      <p:sp>
        <p:nvSpPr>
          <p:cNvPr id="5" name="Subtitle 2">
            <a:extLst>
              <a:ext uri="{FF2B5EF4-FFF2-40B4-BE49-F238E27FC236}">
                <a16:creationId xmlns:a16="http://schemas.microsoft.com/office/drawing/2014/main" id="{E7130A6D-1077-5B59-3D96-367B90401936}"/>
              </a:ext>
            </a:extLst>
          </p:cNvPr>
          <p:cNvSpPr>
            <a:spLocks noGrp="1"/>
          </p:cNvSpPr>
          <p:nvPr>
            <p:ph type="subTitle" idx="1" hasCustomPrompt="1"/>
          </p:nvPr>
        </p:nvSpPr>
        <p:spPr bwMode="white">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B293B8D1-ABA4-FBC9-48C5-C1E94A30B38F}"/>
              </a:ext>
            </a:extLst>
          </p:cNvPr>
          <p:cNvSpPr>
            <a:spLocks noGrp="1"/>
          </p:cNvSpPr>
          <p:nvPr>
            <p:ph type="body" sz="quarter" idx="18" hasCustomPrompt="1"/>
          </p:nvPr>
        </p:nvSpPr>
        <p:spPr bwMode="white">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2" name="Pladsholder til tekst 7">
            <a:extLst>
              <a:ext uri="{FF2B5EF4-FFF2-40B4-BE49-F238E27FC236}">
                <a16:creationId xmlns:a16="http://schemas.microsoft.com/office/drawing/2014/main" id="{1D133F85-99F6-F4F0-9F10-6764780DE79D}"/>
              </a:ext>
            </a:extLst>
          </p:cNvPr>
          <p:cNvSpPr>
            <a:spLocks noGrp="1"/>
          </p:cNvSpPr>
          <p:nvPr>
            <p:ph type="body" sz="quarter" idx="19" hasCustomPrompt="1"/>
          </p:nvPr>
        </p:nvSpPr>
        <p:spPr bwMode="white">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13" name="Logo RGB" hidden="1">
            <a:extLst>
              <a:ext uri="{FF2B5EF4-FFF2-40B4-BE49-F238E27FC236}">
                <a16:creationId xmlns:a16="http://schemas.microsoft.com/office/drawing/2014/main" id="{12E5B32F-ADE0-0BE7-A4FD-05CBB58D732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406400" y="406400"/>
            <a:ext cx="1590085" cy="806400"/>
          </a:xfrm>
          <a:prstGeom prst="rect">
            <a:avLst/>
          </a:prstGeom>
        </p:spPr>
      </p:pic>
      <p:sp>
        <p:nvSpPr>
          <p:cNvPr id="3" name="TextBox 2">
            <a:extLst>
              <a:ext uri="{FF2B5EF4-FFF2-40B4-BE49-F238E27FC236}">
                <a16:creationId xmlns:a16="http://schemas.microsoft.com/office/drawing/2014/main" id="{AAD87D64-1D5E-0CAB-BB21-DDD649A63D18}"/>
              </a:ext>
            </a:extLst>
          </p:cNvPr>
          <p:cNvSpPr txBox="1"/>
          <p:nvPr userDrawn="1"/>
        </p:nvSpPr>
        <p:spPr>
          <a:xfrm>
            <a:off x="-2743200" y="3807108"/>
            <a:ext cx="2595600" cy="3112222"/>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Udskift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Nulstil slide for at få billedet øverst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 og vælg ”Skift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Indsæt dit ønskede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Justér evt. det mørke filter igen</a:t>
            </a:r>
          </a:p>
        </p:txBody>
      </p:sp>
      <p:sp>
        <p:nvSpPr>
          <p:cNvPr id="18" name="TextBox 17">
            <a:extLst>
              <a:ext uri="{FF2B5EF4-FFF2-40B4-BE49-F238E27FC236}">
                <a16:creationId xmlns:a16="http://schemas.microsoft.com/office/drawing/2014/main" id="{CAE0B00E-0867-6C07-51F2-15F772B9BA13}"/>
              </a:ext>
            </a:extLst>
          </p:cNvPr>
          <p:cNvSpPr txBox="1"/>
          <p:nvPr userDrawn="1"/>
        </p:nvSpPr>
        <p:spPr>
          <a:xfrm>
            <a:off x="-2743200" y="0"/>
            <a:ext cx="2597097" cy="3616975"/>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Indsæt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Klik på billedpladsholderens ramme, klik på fane Indsæt/ Billeder </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Mørkt filter og kronen bliver synlige. Ønsker du mørkere eller lysere filter, klik på filterets ramme, vælg </a:t>
            </a:r>
            <a:r>
              <a:rPr lang="da-DK" sz="1200" b="1" dirty="0">
                <a:solidFill>
                  <a:schemeClr val="bg1"/>
                </a:solidFill>
              </a:rPr>
              <a:t>Formater figur</a:t>
            </a:r>
            <a:r>
              <a:rPr lang="da-DK" sz="1200" b="0" dirty="0">
                <a:solidFill>
                  <a:schemeClr val="bg1"/>
                </a:solidFill>
              </a:rPr>
              <a:t> og justér </a:t>
            </a:r>
            <a:r>
              <a:rPr lang="da-DK" sz="1200" b="1" dirty="0">
                <a:solidFill>
                  <a:schemeClr val="bg1"/>
                </a:solidFill>
              </a:rPr>
              <a:t>Gennemsigtighed</a:t>
            </a:r>
            <a:r>
              <a:rPr lang="da-DK" sz="1200" b="0" dirty="0">
                <a:solidFill>
                  <a:schemeClr val="bg1"/>
                </a:solidFill>
              </a:rPr>
              <a:t>, mere end 45% for lysere, eller mindre end 45% for mørkere</a:t>
            </a:r>
          </a:p>
        </p:txBody>
      </p:sp>
      <p:pic>
        <p:nvPicPr>
          <p:cNvPr id="16" name="Billede 15">
            <a:extLst>
              <a:ext uri="{FF2B5EF4-FFF2-40B4-BE49-F238E27FC236}">
                <a16:creationId xmlns:a16="http://schemas.microsoft.com/office/drawing/2014/main" id="{B853CD97-CA94-4FDC-8889-A2F7165332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0726" y="412800"/>
            <a:ext cx="2713465" cy="806400"/>
          </a:xfrm>
          <a:prstGeom prst="rect">
            <a:avLst/>
          </a:prstGeom>
        </p:spPr>
      </p:pic>
    </p:spTree>
    <p:extLst>
      <p:ext uri="{BB962C8B-B14F-4D97-AF65-F5344CB8AC3E}">
        <p14:creationId xmlns:p14="http://schemas.microsoft.com/office/powerpoint/2010/main" val="361875667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ks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CC08F898-F5D5-444B-9BDD-262F8E142DD6}" type="datetime2">
              <a:rPr lang="da-DK" smtClean="0"/>
              <a:t>19. november 2025</a:t>
            </a:fld>
            <a:endParaRPr lang="da-DK" dirty="0"/>
          </a:p>
        </p:txBody>
      </p:sp>
      <p:sp>
        <p:nvSpPr>
          <p:cNvPr id="5" name="Footer Placeholder 4">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4" name="Picture Placeholder 13">
            <a:extLst>
              <a:ext uri="{FF2B5EF4-FFF2-40B4-BE49-F238E27FC236}">
                <a16:creationId xmlns:a16="http://schemas.microsoft.com/office/drawing/2014/main" id="{FBDD3744-46F2-736A-4038-673D1FF9CD30}"/>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63958C5-3660-498E-C474-E4688C827C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3313FA27-C7FC-F21E-37A1-4C534FB1614F}"/>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8C9EFC75-2144-FB95-5D8B-93B278ACA065}"/>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0055D355-8362-BFF1-4109-3CA246F1B378}"/>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1" name="Picture Placeholder 13">
            <a:extLst>
              <a:ext uri="{FF2B5EF4-FFF2-40B4-BE49-F238E27FC236}">
                <a16:creationId xmlns:a16="http://schemas.microsoft.com/office/drawing/2014/main" id="{5CB24E14-2071-2332-7A3A-AABB21F221B4}"/>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92094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ks ikoner og teks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C78E449-52C4-419F-BF2A-B4CAC5A3BB5A}"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6AFB7260-F6A1-518D-922E-C1F91F5422BB}"/>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410DAD18-2D9C-095F-ED03-227974DB46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70BBCC0-FFF0-AE9E-069A-EFAAA2F857E9}"/>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0BD158B6-7CA3-DCD4-B081-282D806B3C8A}"/>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F83F36D7-893F-B4F4-8B80-2D93D02F745A}"/>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14195EBC-C6A3-C244-9438-FD466D7C479E}"/>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 slidet</a:t>
            </a:r>
            <a:br>
              <a:rPr lang="da-DK" dirty="0"/>
            </a:br>
            <a:r>
              <a:rPr lang="da-DK" dirty="0"/>
              <a:t>Klik på rammen, indsæt kopieret ikon</a:t>
            </a:r>
          </a:p>
        </p:txBody>
      </p:sp>
    </p:spTree>
    <p:extLst>
      <p:ext uri="{BB962C8B-B14F-4D97-AF65-F5344CB8AC3E}">
        <p14:creationId xmlns:p14="http://schemas.microsoft.com/office/powerpoint/2010/main" val="4030795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2AAB6B5-F5C7-408B-9709-4C53457FBDFA}"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799"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799"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2" y="2333907"/>
            <a:ext cx="4876796"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1" y="2855988"/>
            <a:ext cx="4876796"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F9AE0B24-E915-39D2-2DE8-35F994FA84E9}"/>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658B0E6D-49DE-700B-C592-21C1345FFD53}"/>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874686F1-6C8F-FDF6-53A2-0D0AE16737DD}"/>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C9955AC5-7D8F-5CA1-9B25-5F29D4CFEB68}"/>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1646896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ikoner og teks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D95A20B-37E7-4479-832B-C5F11AB38E74}"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800" y="2333907"/>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800" y="2855988"/>
            <a:ext cx="4876800"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1"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0"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Picture Placeholder 13">
            <a:extLst>
              <a:ext uri="{FF2B5EF4-FFF2-40B4-BE49-F238E27FC236}">
                <a16:creationId xmlns:a16="http://schemas.microsoft.com/office/drawing/2014/main" id="{68621FBE-5890-97CB-8BA9-B8FA6950AB68}"/>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5" name="Picture Placeholder 13">
            <a:extLst>
              <a:ext uri="{FF2B5EF4-FFF2-40B4-BE49-F238E27FC236}">
                <a16:creationId xmlns:a16="http://schemas.microsoft.com/office/drawing/2014/main" id="{DF004D78-34EF-9BB4-6AD3-2B4CFF6ECF4A}"/>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7" name="Picture Placeholder 13">
            <a:extLst>
              <a:ext uri="{FF2B5EF4-FFF2-40B4-BE49-F238E27FC236}">
                <a16:creationId xmlns:a16="http://schemas.microsoft.com/office/drawing/2014/main" id="{B218BD22-6CBD-04D5-B0CF-0A584185B099}"/>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8" name="Picture Placeholder 13">
            <a:extLst>
              <a:ext uri="{FF2B5EF4-FFF2-40B4-BE49-F238E27FC236}">
                <a16:creationId xmlns:a16="http://schemas.microsoft.com/office/drawing/2014/main" id="{985F7E51-6DBB-3B3C-3093-61398E85547F}"/>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219196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store ikoner og tekst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BA54B768-82EF-4BFD-9802-8C9CE1E3FD26}"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6" name="Oval 1">
            <a:extLst>
              <a:ext uri="{FF2B5EF4-FFF2-40B4-BE49-F238E27FC236}">
                <a16:creationId xmlns:a16="http://schemas.microsoft.com/office/drawing/2014/main" id="{ED025F6D-09DE-E1DE-2E53-439788978641}"/>
              </a:ext>
            </a:extLst>
          </p:cNvPr>
          <p:cNvSpPr>
            <a:spLocks noChangeAspect="1"/>
          </p:cNvSpPr>
          <p:nvPr userDrawn="1"/>
        </p:nvSpPr>
        <p:spPr>
          <a:xfrm>
            <a:off x="780208"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7" name="Oval 2">
            <a:extLst>
              <a:ext uri="{FF2B5EF4-FFF2-40B4-BE49-F238E27FC236}">
                <a16:creationId xmlns:a16="http://schemas.microsoft.com/office/drawing/2014/main" id="{30DA3A5D-CAB3-F691-88B6-07A6A0840A33}"/>
              </a:ext>
            </a:extLst>
          </p:cNvPr>
          <p:cNvSpPr>
            <a:spLocks noChangeAspect="1"/>
          </p:cNvSpPr>
          <p:nvPr userDrawn="1"/>
        </p:nvSpPr>
        <p:spPr>
          <a:xfrm>
            <a:off x="4064000"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4" name="Oval 3">
            <a:extLst>
              <a:ext uri="{FF2B5EF4-FFF2-40B4-BE49-F238E27FC236}">
                <a16:creationId xmlns:a16="http://schemas.microsoft.com/office/drawing/2014/main" id="{44E5DE94-19D8-7D67-53AE-EE202D7F232B}"/>
              </a:ext>
            </a:extLst>
          </p:cNvPr>
          <p:cNvSpPr>
            <a:spLocks noChangeAspect="1"/>
          </p:cNvSpPr>
          <p:nvPr userDrawn="1"/>
        </p:nvSpPr>
        <p:spPr>
          <a:xfrm>
            <a:off x="7315203"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BF064E85-ED43-3C2C-F87F-C10D5C29CAD8}"/>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ECD427E1-482E-1D81-6F3C-085675DBF06B}"/>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40BB1AF8-0897-C93F-92AB-618BED491F6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721588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store ikoner og tekst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7EE689-9D27-710F-B89D-A3EFE67B70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Oval 1">
            <a:extLst>
              <a:ext uri="{FF2B5EF4-FFF2-40B4-BE49-F238E27FC236}">
                <a16:creationId xmlns:a16="http://schemas.microsoft.com/office/drawing/2014/main" id="{E7A51AB7-012C-EFB1-203C-AC37D25F7D79}"/>
              </a:ext>
            </a:extLst>
          </p:cNvPr>
          <p:cNvSpPr>
            <a:spLocks noChangeAspect="1"/>
          </p:cNvSpPr>
          <p:nvPr userDrawn="1"/>
        </p:nvSpPr>
        <p:spPr>
          <a:xfrm>
            <a:off x="8132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6" name="Oval 2">
            <a:extLst>
              <a:ext uri="{FF2B5EF4-FFF2-40B4-BE49-F238E27FC236}">
                <a16:creationId xmlns:a16="http://schemas.microsoft.com/office/drawing/2014/main" id="{3C564169-3F84-DE0A-2D08-8AACC76039F8}"/>
              </a:ext>
            </a:extLst>
          </p:cNvPr>
          <p:cNvSpPr>
            <a:spLocks noChangeAspect="1"/>
          </p:cNvSpPr>
          <p:nvPr userDrawn="1"/>
        </p:nvSpPr>
        <p:spPr>
          <a:xfrm>
            <a:off x="40640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7" name="Oval 3">
            <a:extLst>
              <a:ext uri="{FF2B5EF4-FFF2-40B4-BE49-F238E27FC236}">
                <a16:creationId xmlns:a16="http://schemas.microsoft.com/office/drawing/2014/main" id="{A0C5FF2D-F2F4-4FDD-5603-652B424F5A17}"/>
              </a:ext>
            </a:extLst>
          </p:cNvPr>
          <p:cNvSpPr>
            <a:spLocks noChangeAspect="1"/>
          </p:cNvSpPr>
          <p:nvPr userDrawn="1"/>
        </p:nvSpPr>
        <p:spPr>
          <a:xfrm>
            <a:off x="7315203"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5E7023B2-31E6-4746-AB4C-BCD90CBA0130}"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0704B4FD-B023-3CFD-725B-17F74B00FD36}"/>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59949894-2196-BD5D-1FE3-BC8BD182D7C9}"/>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8CC8A025-9457-A328-0794-42B73FAF7FB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315614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4A3C8DFB-3355-4659-9ED7-DAC70A73CE6A}" type="datetime2">
              <a:rPr lang="da-DK" smtClean="0"/>
              <a:t>19. november 2025</a:t>
            </a:fld>
            <a:endParaRPr lang="da-DK" dirty="0"/>
          </a:p>
        </p:txBody>
      </p:sp>
      <p:sp>
        <p:nvSpPr>
          <p:cNvPr id="4" name="Footer Placeholder 3" hidden="1">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4027B451-24B7-478B-B3CE-569A8D47EA04}" type="datetime2">
              <a:rPr lang="da-DK" smtClean="0"/>
              <a:t>19. november 2025</a:t>
            </a:fld>
            <a:endParaRPr lang="da-DK" dirty="0"/>
          </a:p>
        </p:txBody>
      </p:sp>
      <p:sp>
        <p:nvSpPr>
          <p:cNvPr id="6" name="Footer Placeholder 5" hidden="1">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6F066AF5-6029-1709-3A20-48E6D1FEEDEC}"/>
              </a:ext>
            </a:extLst>
          </p:cNvPr>
          <p:cNvSpPr>
            <a:spLocks noGrp="1"/>
          </p:cNvSpPr>
          <p:nvPr>
            <p:ph type="title" hasCustomPrompt="1"/>
          </p:nvPr>
        </p:nvSpPr>
        <p:spPr>
          <a:xfrm>
            <a:off x="812800" y="2032000"/>
            <a:ext cx="7315200" cy="1085649"/>
          </a:xfrm>
          <a:prstGeom prst="rect">
            <a:avLst/>
          </a:prstGeom>
        </p:spPr>
        <p:txBody>
          <a:bodyPr vert="horz" lIns="0" tIns="0" rIns="194400" bIns="0" rtlCol="0" anchor="t">
            <a:noAutofit/>
          </a:bodyPr>
          <a:lstStyle>
            <a:lvl1pPr>
              <a:defRPr sz="4200">
                <a:solidFill>
                  <a:schemeClr val="accent1"/>
                </a:solidFill>
              </a:defRPr>
            </a:lvl1pPr>
          </a:lstStyle>
          <a:p>
            <a:r>
              <a:rPr lang="da-DK" dirty="0">
                <a:effectLst/>
              </a:rPr>
              <a:t>Skriv fx: Tak for i dag</a:t>
            </a:r>
            <a:endParaRPr lang="da-DK" dirty="0"/>
          </a:p>
        </p:txBody>
      </p:sp>
      <p:sp>
        <p:nvSpPr>
          <p:cNvPr id="36" name="Text Placeholder 5">
            <a:extLst>
              <a:ext uri="{FF2B5EF4-FFF2-40B4-BE49-F238E27FC236}">
                <a16:creationId xmlns:a16="http://schemas.microsoft.com/office/drawing/2014/main" id="{EB3F7EF8-2B20-4958-9792-9750B64D4278}"/>
              </a:ext>
            </a:extLst>
          </p:cNvPr>
          <p:cNvSpPr>
            <a:spLocks noGrp="1"/>
          </p:cNvSpPr>
          <p:nvPr>
            <p:ph type="body" sz="quarter" idx="12" hasCustomPrompt="1"/>
          </p:nvPr>
        </p:nvSpPr>
        <p:spPr>
          <a:xfrm>
            <a:off x="812800" y="3254021"/>
            <a:ext cx="7316186" cy="528181"/>
          </a:xfrm>
        </p:spPr>
        <p:txBody>
          <a:bodyPr/>
          <a:lstStyle>
            <a:lvl1pPr marL="0" indent="0">
              <a:lnSpc>
                <a:spcPct val="80000"/>
              </a:lnSpc>
              <a:buNone/>
              <a:defRPr/>
            </a:lvl1pPr>
          </a:lstStyle>
          <a:p>
            <a:pPr lvl="0"/>
            <a:r>
              <a:rPr lang="da-DK" dirty="0"/>
              <a:t>Klik for at tilføje ekstra tekst til at supplere overskriften</a:t>
            </a:r>
          </a:p>
        </p:txBody>
      </p:sp>
      <p:sp>
        <p:nvSpPr>
          <p:cNvPr id="38" name="Text Placeholder 7">
            <a:extLst>
              <a:ext uri="{FF2B5EF4-FFF2-40B4-BE49-F238E27FC236}">
                <a16:creationId xmlns:a16="http://schemas.microsoft.com/office/drawing/2014/main" id="{68988A66-B42E-E0AC-041B-13CC2123F141}"/>
              </a:ext>
            </a:extLst>
          </p:cNvPr>
          <p:cNvSpPr>
            <a:spLocks noGrp="1"/>
          </p:cNvSpPr>
          <p:nvPr>
            <p:ph type="body" sz="quarter" idx="13" hasCustomPrompt="1"/>
          </p:nvPr>
        </p:nvSpPr>
        <p:spPr>
          <a:xfrm>
            <a:off x="812395" y="4411366"/>
            <a:ext cx="4064405" cy="180000"/>
          </a:xfrm>
        </p:spPr>
        <p:txBody>
          <a:bodyPr anchor="b" anchorCtr="0">
            <a:noAutofit/>
          </a:bodyPr>
          <a:lstStyle>
            <a:lvl1pPr marL="0" indent="0">
              <a:buNone/>
              <a:defRPr sz="1200"/>
            </a:lvl1pPr>
          </a:lstStyle>
          <a:p>
            <a:pPr lvl="0"/>
            <a:r>
              <a:rPr lang="da-DK" noProof="0" dirty="0"/>
              <a:t>Klik for at tilføje fornavn, efternavn</a:t>
            </a:r>
          </a:p>
        </p:txBody>
      </p:sp>
      <p:sp>
        <p:nvSpPr>
          <p:cNvPr id="2" name="Text Placeholder 9">
            <a:extLst>
              <a:ext uri="{FF2B5EF4-FFF2-40B4-BE49-F238E27FC236}">
                <a16:creationId xmlns:a16="http://schemas.microsoft.com/office/drawing/2014/main" id="{816FCBC4-BA5C-FCD8-0DBF-59A04C6DBA19}"/>
              </a:ext>
            </a:extLst>
          </p:cNvPr>
          <p:cNvSpPr>
            <a:spLocks noGrp="1"/>
          </p:cNvSpPr>
          <p:nvPr>
            <p:ph type="body" sz="quarter" idx="15" hasCustomPrompt="1"/>
          </p:nvPr>
        </p:nvSpPr>
        <p:spPr>
          <a:xfrm>
            <a:off x="812395" y="4619173"/>
            <a:ext cx="4064405" cy="180000"/>
          </a:xfrm>
        </p:spPr>
        <p:txBody>
          <a:bodyPr>
            <a:noAutofit/>
          </a:bodyPr>
          <a:lstStyle>
            <a:lvl1pPr marL="0" indent="0">
              <a:buNone/>
              <a:defRPr sz="1200">
                <a:solidFill>
                  <a:schemeClr val="tx1">
                    <a:lumMod val="50000"/>
                    <a:lumOff val="50000"/>
                  </a:schemeClr>
                </a:solidFill>
              </a:defRPr>
            </a:lvl1pPr>
          </a:lstStyle>
          <a:p>
            <a:pPr lvl="0"/>
            <a:r>
              <a:rPr lang="da-DK" noProof="0" dirty="0"/>
              <a:t>Klik for at tilføje stilling</a:t>
            </a:r>
          </a:p>
        </p:txBody>
      </p:sp>
      <p:sp>
        <p:nvSpPr>
          <p:cNvPr id="3" name="Text Placeholder 11">
            <a:extLst>
              <a:ext uri="{FF2B5EF4-FFF2-40B4-BE49-F238E27FC236}">
                <a16:creationId xmlns:a16="http://schemas.microsoft.com/office/drawing/2014/main" id="{CED3786C-2238-F7D8-137B-EBE3508FFBCA}"/>
              </a:ext>
            </a:extLst>
          </p:cNvPr>
          <p:cNvSpPr>
            <a:spLocks noGrp="1"/>
          </p:cNvSpPr>
          <p:nvPr>
            <p:ph type="body" sz="quarter" idx="16" hasCustomPrompt="1"/>
          </p:nvPr>
        </p:nvSpPr>
        <p:spPr>
          <a:xfrm>
            <a:off x="812395" y="4993235"/>
            <a:ext cx="4064405" cy="180000"/>
          </a:xfrm>
        </p:spPr>
        <p:txBody>
          <a:bodyPr anchor="b" anchorCtr="0">
            <a:noAutofit/>
          </a:bodyPr>
          <a:lstStyle>
            <a:lvl1pPr marL="0" indent="0">
              <a:buNone/>
              <a:defRPr sz="1200"/>
            </a:lvl1pPr>
          </a:lstStyle>
          <a:p>
            <a:pPr lvl="0"/>
            <a:r>
              <a:rPr lang="da-DK" noProof="0" dirty="0"/>
              <a:t>Klik for at tilføje mail@bm.dk</a:t>
            </a:r>
          </a:p>
        </p:txBody>
      </p:sp>
      <p:sp>
        <p:nvSpPr>
          <p:cNvPr id="4" name="Text Placeholder 13">
            <a:extLst>
              <a:ext uri="{FF2B5EF4-FFF2-40B4-BE49-F238E27FC236}">
                <a16:creationId xmlns:a16="http://schemas.microsoft.com/office/drawing/2014/main" id="{B50BA853-A991-18CC-E829-93C1AEF7EFEB}"/>
              </a:ext>
            </a:extLst>
          </p:cNvPr>
          <p:cNvSpPr>
            <a:spLocks noGrp="1"/>
          </p:cNvSpPr>
          <p:nvPr>
            <p:ph type="body" sz="quarter" idx="17" hasCustomPrompt="1"/>
          </p:nvPr>
        </p:nvSpPr>
        <p:spPr>
          <a:xfrm>
            <a:off x="812395" y="5218459"/>
            <a:ext cx="4064405" cy="180000"/>
          </a:xfrm>
        </p:spPr>
        <p:txBody>
          <a:bodyPr>
            <a:noAutofit/>
          </a:bodyPr>
          <a:lstStyle>
            <a:lvl1pPr marL="0" indent="0">
              <a:buNone/>
              <a:defRPr sz="1200"/>
            </a:lvl1pPr>
          </a:lstStyle>
          <a:p>
            <a:pPr lvl="0"/>
            <a:r>
              <a:rPr lang="da-DK" noProof="0" dirty="0"/>
              <a:t>Klik for at tilføje +45 00 00 00 00</a:t>
            </a:r>
          </a:p>
        </p:txBody>
      </p:sp>
      <p:sp>
        <p:nvSpPr>
          <p:cNvPr id="40" name="Text Placeholder 15">
            <a:extLst>
              <a:ext uri="{FF2B5EF4-FFF2-40B4-BE49-F238E27FC236}">
                <a16:creationId xmlns:a16="http://schemas.microsoft.com/office/drawing/2014/main" id="{D1B06B06-88AB-865B-69A7-AE02379BCCEA}"/>
              </a:ext>
            </a:extLst>
          </p:cNvPr>
          <p:cNvSpPr>
            <a:spLocks noGrp="1"/>
          </p:cNvSpPr>
          <p:nvPr>
            <p:ph type="body" sz="quarter" idx="14" hasCustomPrompt="1"/>
          </p:nvPr>
        </p:nvSpPr>
        <p:spPr>
          <a:xfrm>
            <a:off x="812394" y="5864629"/>
            <a:ext cx="4064406" cy="180000"/>
          </a:xfrm>
        </p:spPr>
        <p:txBody>
          <a:bodyPr wrap="square">
            <a:noAutofit/>
          </a:bodyPr>
          <a:lstStyle>
            <a:lvl1pPr marL="0" indent="0">
              <a:buNone/>
              <a:defRPr sz="1200"/>
            </a:lvl1pPr>
          </a:lstStyle>
          <a:p>
            <a:pPr lvl="0"/>
            <a:r>
              <a:rPr lang="da-DK" dirty="0"/>
              <a:t>Klik for at tilføje dato, fx: ”1. januar 2023”</a:t>
            </a:r>
          </a:p>
        </p:txBody>
      </p:sp>
      <p:sp>
        <p:nvSpPr>
          <p:cNvPr id="12" name="Date Placeholder 11" hidden="1">
            <a:extLst>
              <a:ext uri="{FF2B5EF4-FFF2-40B4-BE49-F238E27FC236}">
                <a16:creationId xmlns:a16="http://schemas.microsoft.com/office/drawing/2014/main" id="{011723D4-0DF9-3E6B-6530-932E80764986}"/>
              </a:ext>
            </a:extLst>
          </p:cNvPr>
          <p:cNvSpPr>
            <a:spLocks noGrp="1"/>
          </p:cNvSpPr>
          <p:nvPr>
            <p:ph type="dt" sz="half" idx="18"/>
          </p:nvPr>
        </p:nvSpPr>
        <p:spPr/>
        <p:txBody>
          <a:bodyPr/>
          <a:lstStyle/>
          <a:p>
            <a:fld id="{6C7860DD-C0F3-424C-8394-002DB7A09D39}" type="datetime2">
              <a:rPr lang="da-DK" smtClean="0"/>
              <a:t>19. november 2025</a:t>
            </a:fld>
            <a:endParaRPr lang="da-DK" dirty="0"/>
          </a:p>
        </p:txBody>
      </p:sp>
      <p:sp>
        <p:nvSpPr>
          <p:cNvPr id="13" name="Footer Placeholder 12" hidden="1">
            <a:extLst>
              <a:ext uri="{FF2B5EF4-FFF2-40B4-BE49-F238E27FC236}">
                <a16:creationId xmlns:a16="http://schemas.microsoft.com/office/drawing/2014/main" id="{63FC0650-7421-F726-0BEB-C260B3FB82C0}"/>
              </a:ext>
            </a:extLst>
          </p:cNvPr>
          <p:cNvSpPr>
            <a:spLocks noGrp="1"/>
          </p:cNvSpPr>
          <p:nvPr>
            <p:ph type="ftr" sz="quarter" idx="19"/>
          </p:nvPr>
        </p:nvSpPr>
        <p:spPr/>
        <p:txBody>
          <a:bodyPr/>
          <a:lstStyle/>
          <a:p>
            <a:endParaRPr lang="da-DK" dirty="0"/>
          </a:p>
        </p:txBody>
      </p:sp>
      <p:sp>
        <p:nvSpPr>
          <p:cNvPr id="14" name="Slide Number Placeholder 13">
            <a:extLst>
              <a:ext uri="{FF2B5EF4-FFF2-40B4-BE49-F238E27FC236}">
                <a16:creationId xmlns:a16="http://schemas.microsoft.com/office/drawing/2014/main" id="{58BDB077-B0BE-FAD2-AD98-E90F6BC61E1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pic>
        <p:nvPicPr>
          <p:cNvPr id="7" name="Graphic 6">
            <a:extLst>
              <a:ext uri="{FF2B5EF4-FFF2-40B4-BE49-F238E27FC236}">
                <a16:creationId xmlns:a16="http://schemas.microsoft.com/office/drawing/2014/main" id="{B523DA1E-3957-23ED-AE6A-9E625B866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8000" y="2740444"/>
            <a:ext cx="3251200" cy="2898356"/>
          </a:xfrm>
          <a:prstGeom prst="rect">
            <a:avLst/>
          </a:prstGeom>
        </p:spPr>
      </p:pic>
      <p:pic>
        <p:nvPicPr>
          <p:cNvPr id="15" name="Logo">
            <a:extLst>
              <a:ext uri="{FF2B5EF4-FFF2-40B4-BE49-F238E27FC236}">
                <a16:creationId xmlns:a16="http://schemas.microsoft.com/office/drawing/2014/main" id="{C5D919F2-DC98-4052-8859-0EB1177B70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6400" y="412276"/>
            <a:ext cx="2713468" cy="806400"/>
          </a:xfrm>
          <a:prstGeom prst="rect">
            <a:avLst/>
          </a:prstGeom>
        </p:spPr>
      </p:pic>
    </p:spTree>
    <p:extLst>
      <p:ext uri="{BB962C8B-B14F-4D97-AF65-F5344CB8AC3E}">
        <p14:creationId xmlns:p14="http://schemas.microsoft.com/office/powerpoint/2010/main" val="2587485574"/>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812801" y="448713"/>
            <a:ext cx="10566400"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812801" y="1614980"/>
            <a:ext cx="244891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SLIDES &amp; LAYOUTS</a:t>
            </a:r>
            <a:br>
              <a:rPr lang="da-DK" sz="1600" dirty="0">
                <a:latin typeface="+mn-lt"/>
                <a:cs typeface="Arial" panose="020B0604020202020204" pitchFamily="34" charset="0"/>
              </a:rPr>
            </a:br>
            <a:r>
              <a:rPr lang="da-DK" sz="1600" dirty="0">
                <a:latin typeface="+mn-lt"/>
                <a:cs typeface="Arial" panose="020B0604020202020204" pitchFamily="34" charset="0"/>
              </a:rPr>
              <a:t/>
            </a:r>
            <a:br>
              <a:rPr lang="da-DK" sz="1600" dirty="0">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r>
              <a:rPr lang="da-DK" altLang="da-DK" sz="900" b="0" baseline="0" noProof="1">
                <a:solidFill>
                  <a:schemeClr val="tx1"/>
                </a:solidFill>
                <a:latin typeface="+mn-lt"/>
                <a:cs typeface="Arial" panose="020B0604020202020204" pitchFamily="34" charset="0"/>
              </a:rPr>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slides-layout.</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 </a:t>
            </a:r>
            <a:r>
              <a:rPr lang="da-DK" altLang="da-DK" sz="900" b="0" noProof="1">
                <a:solidFill>
                  <a:schemeClr val="tx1"/>
                </a:solidFill>
                <a:latin typeface="+mn-lt"/>
                <a:cs typeface="Arial" panose="020B0604020202020204" pitchFamily="34" charset="0"/>
              </a:rPr>
              <a:t>og</a:t>
            </a:r>
            <a:r>
              <a:rPr lang="da-DK" altLang="da-DK" sz="900" b="0" baseline="0"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kern="1200" noProof="1">
                <a:solidFill>
                  <a:schemeClr val="tx1"/>
                </a:solidFill>
                <a:latin typeface="Arial" charset="0"/>
                <a:ea typeface="+mn-ea"/>
                <a:cs typeface="Arial" panose="020B0604020202020204" pitchFamily="34" charset="0"/>
              </a:rPr>
              <a:t>Brug </a:t>
            </a:r>
            <a:r>
              <a:rPr lang="da-DK" altLang="da-DK" sz="900" b="1" kern="1200" noProof="1">
                <a:solidFill>
                  <a:schemeClr val="tx1"/>
                </a:solidFill>
                <a:latin typeface="Arial" charset="0"/>
                <a:ea typeface="+mn-ea"/>
                <a:cs typeface="Arial" panose="020B0604020202020204" pitchFamily="34" charset="0"/>
              </a:rPr>
              <a:t>SHIFT+TAB  </a:t>
            </a:r>
            <a:r>
              <a:rPr lang="da-DK" altLang="da-DK" sz="900" b="0" kern="1200" noProof="1">
                <a:solidFill>
                  <a:schemeClr val="tx1"/>
                </a:solidFill>
                <a:latin typeface="Arial" charset="0"/>
                <a:ea typeface="+mn-ea"/>
                <a:cs typeface="Arial" panose="020B0604020202020204" pitchFamily="34" charset="0"/>
              </a:rPr>
              <a:t>f</a:t>
            </a:r>
            <a:r>
              <a:rPr lang="da-DK" altLang="da-DK" sz="900" b="0" noProof="1">
                <a:solidFill>
                  <a:schemeClr val="tx1"/>
                </a:solidFill>
                <a:latin typeface="+mn-lt"/>
                <a:cs typeface="Arial" panose="020B0604020202020204" pitchFamily="34" charset="0"/>
              </a:rPr>
              <a:t>or at gå tilbage i tekst-niveauer. </a:t>
            </a:r>
          </a:p>
          <a:p>
            <a:pPr eaLnBrk="1" hangingPunct="1">
              <a:spcAft>
                <a:spcPts val="600"/>
              </a:spcAft>
              <a:defRPr/>
            </a:pPr>
            <a:r>
              <a:rPr lang="da-DK" altLang="da-DK" sz="900" b="0" noProof="1">
                <a:solidFill>
                  <a:schemeClr val="tx1"/>
                </a:solidFill>
                <a:latin typeface="+mn-lt"/>
                <a:cs typeface="Arial" panose="020B0604020202020204" pitchFamily="34" charset="0"/>
              </a:rPr>
              <a:t>Alternativt kan du bruge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a:t>
            </a: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bullet-knappen for at sætte korrekt bullet igen.</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498493" y="1614980"/>
            <a:ext cx="2448911"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Klik</a:t>
            </a:r>
            <a:r>
              <a:rPr lang="da-DK" altLang="da-DK" sz="900" b="0" baseline="0" noProof="1">
                <a:solidFill>
                  <a:schemeClr val="tx1"/>
                </a:solidFill>
                <a:latin typeface="+mn-lt"/>
                <a:cs typeface="Arial" panose="020B0604020202020204" pitchFamily="34" charset="0"/>
              </a:rPr>
              <a:t> på ikonet p</a:t>
            </a:r>
            <a:r>
              <a:rPr lang="da-DK" altLang="da-DK" sz="900" b="0" noProof="1">
                <a:solidFill>
                  <a:schemeClr val="tx1"/>
                </a:solidFill>
                <a:latin typeface="+mn-lt"/>
                <a:cs typeface="Arial" panose="020B0604020202020204" pitchFamily="34" charset="0"/>
              </a:rPr>
              <a:t>å slides med billedpladsholder,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ændre billedets størrelse,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 sker, så højreklik på billedet og vælg </a:t>
            </a:r>
            <a:r>
              <a:rPr lang="da-DK" altLang="da-DK" sz="900" b="1" noProof="1">
                <a:solidFill>
                  <a:schemeClr val="tx1"/>
                </a:solidFill>
                <a:latin typeface="+mn-lt"/>
                <a:cs typeface="Arial" panose="020B0604020202020204" pitchFamily="34" charset="0"/>
              </a:rPr>
              <a:t>Placer bagest.</a:t>
            </a: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35848" y="1614980"/>
            <a:ext cx="2581489"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cap="all" baseline="0" noProof="1">
                <a:latin typeface="+mn-lt"/>
                <a:cs typeface="Arial" panose="020B0604020202020204" pitchFamily="34" charset="0"/>
              </a:rPr>
              <a:t>SIDEnummer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Indsæt sidenummer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Sidenummer </a:t>
            </a: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Er sidenummer aktivt, så sluk for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tag vinduet frem igen, og tænd for Sidenummer.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to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61255" y="540730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736075" y="314833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66702" y="2032000"/>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808489" y="218009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812219" y="379265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61796" y="464926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67676" y="2709768"/>
            <a:ext cx="475428" cy="176762"/>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38CB3AE4-8087-403D-A93F-5470318A89C2}" type="datetime2">
              <a:rPr lang="da-DK" smtClean="0"/>
              <a:t>19. november 2025</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Billede 4">
            <a:extLst>
              <a:ext uri="{FF2B5EF4-FFF2-40B4-BE49-F238E27FC236}">
                <a16:creationId xmlns:a16="http://schemas.microsoft.com/office/drawing/2014/main" id="{943B692E-9EBD-EEA2-C1E7-8C30249B5A23}"/>
              </a:ext>
            </a:extLst>
          </p:cNvPr>
          <p:cNvPicPr>
            <a:picLocks noChangeAspect="1"/>
          </p:cNvPicPr>
          <p:nvPr userDrawn="1"/>
        </p:nvPicPr>
        <p:blipFill>
          <a:blip r:embed="rId9"/>
          <a:stretch>
            <a:fillRect/>
          </a:stretch>
        </p:blipFill>
        <p:spPr>
          <a:xfrm>
            <a:off x="10804100" y="2352940"/>
            <a:ext cx="266667" cy="266667"/>
          </a:xfrm>
          <a:prstGeom prst="rect">
            <a:avLst/>
          </a:prstGeom>
        </p:spPr>
      </p:pic>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E2706-87A9-DC95-346A-F7D524DE4DC8}"/>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AC515801-AD68-47BC-9786-FEFFB5AD5249}" type="datetime2">
              <a:rPr lang="da-DK" smtClean="0"/>
              <a:t>19. november 2025</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812800" y="743658"/>
            <a:ext cx="6502400" cy="641927"/>
          </a:xfrm>
        </p:spPr>
        <p:txBody>
          <a:bodyPr/>
          <a:lstStyle>
            <a:lvl1pPr>
              <a:defRPr sz="4200"/>
            </a:lvl1pPr>
          </a:lstStyle>
          <a:p>
            <a:r>
              <a:rPr lang="da-DK" dirty="0"/>
              <a:t>Tilføj agendatitel</a:t>
            </a:r>
          </a:p>
        </p:txBody>
      </p:sp>
      <p:sp>
        <p:nvSpPr>
          <p:cNvPr id="7" name="Text Placeholder 2"/>
          <p:cNvSpPr>
            <a:spLocks noGrp="1"/>
          </p:cNvSpPr>
          <p:nvPr>
            <p:ph type="body" sz="quarter" idx="13" hasCustomPrompt="1"/>
          </p:nvPr>
        </p:nvSpPr>
        <p:spPr>
          <a:xfrm>
            <a:off x="812799" y="1968499"/>
            <a:ext cx="6502401" cy="3670299"/>
          </a:xfrm>
        </p:spPr>
        <p:txBody>
          <a:bodyPr/>
          <a:lstStyle>
            <a:lvl1pPr marL="266400" indent="-266400">
              <a:spcBef>
                <a:spcPts val="800"/>
              </a:spcBef>
              <a:spcAft>
                <a:spcPts val="800"/>
              </a:spcAft>
              <a:buFont typeface="+mj-lt"/>
              <a:buAutoNum type="arabicPeriod"/>
              <a:defRPr sz="2000" b="0">
                <a:solidFill>
                  <a:schemeClr val="accent1"/>
                </a:solidFill>
              </a:defRPr>
            </a:lvl1pPr>
            <a:lvl2pPr marL="446400" indent="-266400">
              <a:lnSpc>
                <a:spcPct val="100000"/>
              </a:lnSpc>
              <a:spcBef>
                <a:spcPts val="0"/>
              </a:spcBef>
              <a:spcAft>
                <a:spcPts val="600"/>
              </a:spcAft>
              <a:buFont typeface="+mj-lt"/>
              <a:buAutoNum type="alphaLcPeriod"/>
              <a:defRPr sz="1600" b="0">
                <a:solidFill>
                  <a:schemeClr val="accent1"/>
                </a:solidFill>
              </a:defRPr>
            </a:lvl2pPr>
            <a:lvl3pPr marL="446400" indent="-266400">
              <a:lnSpc>
                <a:spcPct val="100000"/>
              </a:lnSpc>
              <a:spcBef>
                <a:spcPts val="0"/>
              </a:spcBef>
              <a:spcAft>
                <a:spcPts val="600"/>
              </a:spcAft>
              <a:buFont typeface="+mj-lt"/>
              <a:buAutoNum type="alphaLcPeriod"/>
              <a:defRPr sz="1600" b="0">
                <a:solidFill>
                  <a:schemeClr val="tx2"/>
                </a:solidFill>
              </a:defRPr>
            </a:lvl3pPr>
            <a:lvl4pPr marL="446400" indent="-266400">
              <a:lnSpc>
                <a:spcPct val="100000"/>
              </a:lnSpc>
              <a:spcBef>
                <a:spcPts val="0"/>
              </a:spcBef>
              <a:spcAft>
                <a:spcPts val="600"/>
              </a:spcAft>
              <a:buFont typeface="+mj-lt"/>
              <a:buAutoNum type="alphaLcPeriod"/>
              <a:defRPr sz="1600" b="0">
                <a:solidFill>
                  <a:schemeClr val="tx2"/>
                </a:solidFill>
              </a:defRPr>
            </a:lvl4pPr>
            <a:lvl5pPr marL="446400" indent="-266400">
              <a:lnSpc>
                <a:spcPct val="100000"/>
              </a:lnSpc>
              <a:spcBef>
                <a:spcPts val="0"/>
              </a:spcBef>
              <a:spcAft>
                <a:spcPts val="600"/>
              </a:spcAft>
              <a:buFont typeface="+mj-lt"/>
              <a:buAutoNum type="alphaLcPeriod"/>
              <a:defRPr sz="1600" b="0">
                <a:solidFill>
                  <a:schemeClr val="tx2"/>
                </a:solidFill>
              </a:defRPr>
            </a:lvl5pPr>
            <a:lvl6pPr marL="446400" indent="-266400">
              <a:lnSpc>
                <a:spcPct val="100000"/>
              </a:lnSpc>
              <a:spcBef>
                <a:spcPts val="0"/>
              </a:spcBef>
              <a:spcAft>
                <a:spcPts val="600"/>
              </a:spcAft>
              <a:buFont typeface="+mj-lt"/>
              <a:buAutoNum type="alphaLcPeriod"/>
              <a:defRPr sz="1600" b="0">
                <a:solidFill>
                  <a:schemeClr val="tx2"/>
                </a:solidFill>
              </a:defRPr>
            </a:lvl6pPr>
            <a:lvl7pPr marL="446400" indent="-266400">
              <a:lnSpc>
                <a:spcPct val="100000"/>
              </a:lnSpc>
              <a:spcBef>
                <a:spcPts val="0"/>
              </a:spcBef>
              <a:spcAft>
                <a:spcPts val="600"/>
              </a:spcAft>
              <a:buFont typeface="+mj-lt"/>
              <a:buAutoNum type="alphaLcPeriod"/>
              <a:defRPr sz="1600" b="0">
                <a:solidFill>
                  <a:schemeClr val="tx2"/>
                </a:solidFill>
              </a:defRPr>
            </a:lvl7pPr>
            <a:lvl8pPr marL="446400" indent="-266400">
              <a:lnSpc>
                <a:spcPct val="100000"/>
              </a:lnSpc>
              <a:spcBef>
                <a:spcPts val="0"/>
              </a:spcBef>
              <a:spcAft>
                <a:spcPts val="600"/>
              </a:spcAft>
              <a:buFont typeface="+mj-lt"/>
              <a:buAutoNum type="alphaLcPeriod"/>
              <a:defRPr sz="1600" b="0">
                <a:solidFill>
                  <a:schemeClr val="tx2"/>
                </a:solidFill>
              </a:defRPr>
            </a:lvl8pPr>
            <a:lvl9pPr marL="446400" indent="-266400">
              <a:lnSpc>
                <a:spcPct val="100000"/>
              </a:lnSpc>
              <a:spcBef>
                <a:spcPts val="0"/>
              </a:spcBef>
              <a:spcAft>
                <a:spcPts val="600"/>
              </a:spcAft>
              <a:buFont typeface="+mj-lt"/>
              <a:buAutoNum type="alphaLcPeriod"/>
              <a:defRPr sz="1600" b="0">
                <a:solidFill>
                  <a:schemeClr val="tx2"/>
                </a:solidFill>
              </a:defRPr>
            </a:lvl9pPr>
          </a:lstStyle>
          <a:p>
            <a:pPr lvl="0"/>
            <a:r>
              <a:rPr lang="da-DK" noProof="0" dirty="0"/>
              <a:t>Klik for at tilføje agendapunkt                                       Klik på Forøg listeniveau for at se næste tekstformat   Klik på Formindsk listeniveau for at se foregående tekstformat </a:t>
            </a:r>
          </a:p>
          <a:p>
            <a:pPr lvl="1"/>
            <a:r>
              <a:rPr lang="da-DK" noProof="0" dirty="0"/>
              <a:t>Andet niveau</a:t>
            </a:r>
          </a:p>
        </p:txBody>
      </p:sp>
      <p:sp>
        <p:nvSpPr>
          <p:cNvPr id="4" name="Pladsholder til slidenummer 3">
            <a:extLst>
              <a:ext uri="{FF2B5EF4-FFF2-40B4-BE49-F238E27FC236}">
                <a16:creationId xmlns:a16="http://schemas.microsoft.com/office/drawing/2014/main" id="{BC6BCB1F-D679-7455-E2A3-AE25E97E0EB7}"/>
              </a:ext>
            </a:extLst>
          </p:cNvPr>
          <p:cNvSpPr>
            <a:spLocks noGrp="1"/>
          </p:cNvSpPr>
          <p:nvPr>
            <p:ph type="sldNum" sz="quarter" idx="17"/>
          </p:nvPr>
        </p:nvSpPr>
        <p:spPr/>
        <p:txBody>
          <a:bodyPr/>
          <a:lstStyle/>
          <a:p>
            <a:fld id="{24C8C45C-947F-4981-8B3F-4F32E973C901}" type="slidenum">
              <a:rPr lang="da-DK" smtClean="0"/>
              <a:pPr/>
              <a:t>‹nr.›</a:t>
            </a:fld>
            <a:endParaRPr lang="da-DK" dirty="0"/>
          </a:p>
        </p:txBody>
      </p:sp>
      <p:pic>
        <p:nvPicPr>
          <p:cNvPr id="5" name="Graphic 10">
            <a:extLst>
              <a:ext uri="{FF2B5EF4-FFF2-40B4-BE49-F238E27FC236}">
                <a16:creationId xmlns:a16="http://schemas.microsoft.com/office/drawing/2014/main" id="{74B3F215-D621-C284-F011-8901FAEA86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8000" y="2740444"/>
            <a:ext cx="3251200" cy="2898356"/>
          </a:xfrm>
          <a:prstGeom prst="rect">
            <a:avLst/>
          </a:prstGeom>
        </p:spPr>
      </p:pic>
    </p:spTree>
    <p:extLst>
      <p:ext uri="{BB962C8B-B14F-4D97-AF65-F5344CB8AC3E}">
        <p14:creationId xmlns:p14="http://schemas.microsoft.com/office/powerpoint/2010/main" val="2198317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r>
              <a:rPr lang="da-DK" sz="4400" b="0" i="0" noProof="0" dirty="0">
                <a:solidFill>
                  <a:schemeClr val="bg1"/>
                </a:solidFill>
              </a:rPr>
              <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r>
              <a:rPr lang="da-DK" sz="2800" b="0" noProof="0" dirty="0">
                <a:solidFill>
                  <a:schemeClr val="bg1"/>
                </a:solidFill>
              </a:rPr>
              <a:t/>
            </a:r>
            <a:br>
              <a:rPr lang="da-DK" sz="2800" b="0" noProof="0" dirty="0">
                <a:solidFill>
                  <a:schemeClr val="bg1"/>
                </a:solidFill>
              </a:rPr>
            </a:br>
            <a:r>
              <a:rPr lang="da-DK" sz="2800" b="0" noProof="0" dirty="0">
                <a:solidFill>
                  <a:schemeClr val="bg1"/>
                </a:solidFill>
              </a:rPr>
              <a:t/>
            </a: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r>
              <a:rPr lang="da-DK" sz="1800" b="0" noProof="0" dirty="0">
                <a:solidFill>
                  <a:schemeClr val="bg1"/>
                </a:solidFill>
              </a:rPr>
              <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A4339D32-BA0E-4C6C-BE3F-DD5997C1139D}" type="datetime2">
              <a:rPr lang="da-DK" smtClean="0"/>
              <a:t>19. november 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3840997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2695696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176513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A6BA6BE-59C4-47F8-9BBD-2A29724FCB71}" type="datetimeFigureOut">
              <a:rPr lang="da-DK" smtClean="0"/>
              <a:t>19-11-2025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1130245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A6BA6BE-59C4-47F8-9BBD-2A29724FCB71}" type="datetimeFigureOut">
              <a:rPr lang="da-DK" smtClean="0"/>
              <a:t>19-11-2025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2711823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2A6BA6BE-59C4-47F8-9BBD-2A29724FCB71}" type="datetimeFigureOut">
              <a:rPr lang="da-DK" smtClean="0"/>
              <a:t>19-11-2025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2432783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A6BA6BE-59C4-47F8-9BBD-2A29724FCB71}" type="datetimeFigureOut">
              <a:rPr lang="da-DK" smtClean="0"/>
              <a:t>19-11-2025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399813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A6BA6BE-59C4-47F8-9BBD-2A29724FCB71}" type="datetimeFigureOut">
              <a:rPr lang="da-DK" smtClean="0"/>
              <a:t>19-11-2025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169372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2A6BA6BE-59C4-47F8-9BBD-2A29724FCB71}" type="datetimeFigureOut">
              <a:rPr lang="da-DK" smtClean="0"/>
              <a:t>19-11-2025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176590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el">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49D45-51C1-97B2-2B6C-E9D08F82C4B8}"/>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C6EC6C57-E07C-4B44-997E-0E66161001C0}" type="datetime2">
              <a:rPr lang="da-DK" smtClean="0"/>
              <a:t>19. november 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2" name="Title 1"/>
          <p:cNvSpPr>
            <a:spLocks noGrp="1"/>
          </p:cNvSpPr>
          <p:nvPr>
            <p:ph type="ctrTitle" hasCustomPrompt="1"/>
          </p:nvPr>
        </p:nvSpPr>
        <p:spPr>
          <a:xfrm>
            <a:off x="812800" y="4399527"/>
            <a:ext cx="7317678" cy="1239273"/>
          </a:xfrm>
        </p:spPr>
        <p:txBody>
          <a:bodyPr rIns="0" anchor="t" anchorCtr="0"/>
          <a:lstStyle>
            <a:lvl1pPr algn="l">
              <a:defRPr sz="4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812800" y="3490021"/>
            <a:ext cx="7317676" cy="672562"/>
          </a:xfrm>
        </p:spPr>
        <p:txBody>
          <a:bodyPr rIns="0" anchor="b" anchorCtr="0"/>
          <a:lstStyle>
            <a:lvl1pPr marL="0" indent="0" algn="l">
              <a:lnSpc>
                <a:spcPct val="90000"/>
              </a:lnSpc>
              <a:spcBef>
                <a:spcPts val="0"/>
              </a:spcBef>
              <a:spcAft>
                <a:spcPts val="0"/>
              </a:spcAft>
              <a:buFont typeface="Arial" panose="020B0604020202020204" pitchFamily="34" charset="0"/>
              <a:buNone/>
              <a:defRPr sz="4200" b="1" spc="-70" baseline="0">
                <a:solidFill>
                  <a:schemeClr val="accent4">
                    <a:lumMod val="60000"/>
                    <a:lumOff val="40000"/>
                  </a:schemeClr>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r>
              <a:rPr lang="da-DK" dirty="0"/>
              <a:t>Tilføj fx 01</a:t>
            </a:r>
          </a:p>
        </p:txBody>
      </p:sp>
      <p:sp>
        <p:nvSpPr>
          <p:cNvPr id="5" name="Pladsholder til slidenummer 4">
            <a:extLst>
              <a:ext uri="{FF2B5EF4-FFF2-40B4-BE49-F238E27FC236}">
                <a16:creationId xmlns:a16="http://schemas.microsoft.com/office/drawing/2014/main" id="{009134B4-BBCE-33E6-826D-5A53AE80B572}"/>
              </a:ext>
            </a:extLst>
          </p:cNvPr>
          <p:cNvSpPr>
            <a:spLocks noGrp="1"/>
          </p:cNvSpPr>
          <p:nvPr>
            <p:ph type="sldNum" sz="quarter" idx="17"/>
          </p:nvPr>
        </p:nvSpPr>
        <p:spPr/>
        <p:txBody>
          <a:bodyPr/>
          <a:lstStyle/>
          <a:p>
            <a:fld id="{24C8C45C-947F-4981-8B3F-4F32E973C901}" type="slidenum">
              <a:rPr lang="da-DK" smtClean="0"/>
              <a:pPr/>
              <a:t>‹nr.›</a:t>
            </a:fld>
            <a:endParaRPr lang="da-DK" dirty="0"/>
          </a:p>
        </p:txBody>
      </p:sp>
      <p:pic>
        <p:nvPicPr>
          <p:cNvPr id="7" name="Graphic 4">
            <a:extLst>
              <a:ext uri="{FF2B5EF4-FFF2-40B4-BE49-F238E27FC236}">
                <a16:creationId xmlns:a16="http://schemas.microsoft.com/office/drawing/2014/main" id="{A28CAE69-11D3-99F0-F0E4-8FB4408AC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8000" y="2740444"/>
            <a:ext cx="3251200" cy="2898356"/>
          </a:xfrm>
          <a:prstGeom prst="rect">
            <a:avLst/>
          </a:prstGeom>
        </p:spPr>
      </p:pic>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205031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2342848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a:t>Præsentationstitel</a:t>
            </a:r>
            <a:endParaRPr lang="da-DK" dirty="0"/>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57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da-DK"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a:t>Præsentationstitel</a:t>
            </a:r>
            <a:endParaRPr lang="da-DK" dirty="0"/>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74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9205279" y="6321067"/>
            <a:ext cx="2559600" cy="180000"/>
          </a:xfrm>
        </p:spPr>
        <p:txBody>
          <a:bodyPr/>
          <a:lstStyle/>
          <a:p>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2" y="2046516"/>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2"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844118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02"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3504385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02"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02"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40"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2" y="5820191"/>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74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0"/>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0"/>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2505166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2"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2"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2"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3657369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0"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a:t>Præsentationstitel</a:t>
            </a:r>
            <a:endParaRPr lang="da-DK" dirty="0"/>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8" y="5344359"/>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5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FA532F53-CC62-4553-9D43-03DE52C486B3}"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0"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49"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61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defRPr/>
            </a:pPr>
            <a:r>
              <a:rPr lang="en-US">
                <a:solidFill>
                  <a:srgbClr val="231F20"/>
                </a:solidFill>
              </a:rPr>
              <a:t>Professor Lars L. Andersen, NFA</a:t>
            </a:r>
            <a:endParaRPr lang="en-US" dirty="0">
              <a:solidFill>
                <a:srgbClr val="231F20"/>
              </a:solidFill>
            </a:endParaRP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3861905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r>
              <a:rPr lang="en-US">
                <a:solidFill>
                  <a:srgbClr val="231F20"/>
                </a:solidFill>
              </a:rPr>
              <a:t>Professor Lars L. Andersen, NFA</a:t>
            </a:r>
            <a:endParaRPr lang="en-US" dirty="0">
              <a:solidFill>
                <a:srgbClr val="231F20"/>
              </a:solidFill>
            </a:endParaRP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026094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userDrawn="1"/>
        </p:nvSpPr>
        <p:spPr bwMode="auto">
          <a:xfrm>
            <a:off x="539753"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42" y="1815927"/>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6"/>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00"/>
            <a:ext cx="593368" cy="192211"/>
          </a:xfrm>
          <a:prstGeom prst="rect">
            <a:avLst/>
          </a:prstGeom>
        </p:spPr>
      </p:pic>
      <p:pic>
        <p:nvPicPr>
          <p:cNvPr id="19" name="4 Reset"/>
          <p:cNvPicPr>
            <a:picLocks noChangeAspect="1"/>
          </p:cNvPicPr>
          <p:nvPr userDrawn="1"/>
        </p:nvPicPr>
        <p:blipFill>
          <a:blip r:embed="rId5"/>
          <a:stretch>
            <a:fillRect/>
          </a:stretch>
        </p:blipFill>
        <p:spPr>
          <a:xfrm>
            <a:off x="2731922"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18"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11"/>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54" y="3242401"/>
            <a:ext cx="359695" cy="335309"/>
          </a:xfrm>
          <a:prstGeom prst="rect">
            <a:avLst/>
          </a:prstGeom>
        </p:spPr>
      </p:pic>
    </p:spTree>
    <p:extLst>
      <p:ext uri="{BB962C8B-B14F-4D97-AF65-F5344CB8AC3E}">
        <p14:creationId xmlns:p14="http://schemas.microsoft.com/office/powerpoint/2010/main" val="1442005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0" y="1815927"/>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9" y="3538596"/>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00"/>
            <a:ext cx="593368" cy="192211"/>
          </a:xfrm>
          <a:prstGeom prst="rect">
            <a:avLst/>
          </a:prstGeom>
        </p:spPr>
      </p:pic>
      <p:pic>
        <p:nvPicPr>
          <p:cNvPr id="24" name="4 Nulstil"/>
          <p:cNvPicPr>
            <a:picLocks noChangeAspect="1"/>
          </p:cNvPicPr>
          <p:nvPr userDrawn="1"/>
        </p:nvPicPr>
        <p:blipFill>
          <a:blip r:embed="rId4"/>
          <a:stretch>
            <a:fillRect/>
          </a:stretch>
        </p:blipFill>
        <p:spPr>
          <a:xfrm>
            <a:off x="2702637"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18"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11"/>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54" y="3242401"/>
            <a:ext cx="359695" cy="335309"/>
          </a:xfrm>
          <a:prstGeom prst="rect">
            <a:avLst/>
          </a:prstGeom>
        </p:spPr>
      </p:pic>
    </p:spTree>
    <p:extLst>
      <p:ext uri="{BB962C8B-B14F-4D97-AF65-F5344CB8AC3E}">
        <p14:creationId xmlns:p14="http://schemas.microsoft.com/office/powerpoint/2010/main" val="21325432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1315201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a:t>Præsentationstitel</a:t>
            </a:r>
            <a:endParaRPr lang="da-DK" dirty="0"/>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04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da-DK"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a:t>Præsentationstitel</a:t>
            </a:r>
            <a:endParaRPr lang="da-DK" dirty="0"/>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95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9205279" y="6321067"/>
            <a:ext cx="2559600" cy="180000"/>
          </a:xfrm>
        </p:spPr>
        <p:txBody>
          <a:bodyPr/>
          <a:lstStyle/>
          <a:p>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2" y="2046516"/>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2"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4143594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02"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340638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 </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79FE527D-4DAF-4B54-B0BF-869BC0806E2F}"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023103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02"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02"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40"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2" y="5820191"/>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51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0"/>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0"/>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60611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2"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2"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2"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3982364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0"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a:t>Præsentationstitel</a:t>
            </a:r>
            <a:endParaRPr lang="da-DK" dirty="0"/>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8" y="5344359"/>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55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0"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49"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11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defRPr/>
            </a:pPr>
            <a:r>
              <a:rPr lang="en-US">
                <a:solidFill>
                  <a:srgbClr val="231F20"/>
                </a:solidFill>
              </a:rPr>
              <a:t>Professor Lars L. Andersen, NFA</a:t>
            </a:r>
            <a:endParaRPr lang="en-US" dirty="0">
              <a:solidFill>
                <a:srgbClr val="231F20"/>
              </a:solidFill>
            </a:endParaRP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236173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r>
              <a:rPr lang="en-US">
                <a:solidFill>
                  <a:srgbClr val="231F20"/>
                </a:solidFill>
              </a:rPr>
              <a:t>Professor Lars L. Andersen, NFA</a:t>
            </a:r>
            <a:endParaRPr lang="en-US" dirty="0">
              <a:solidFill>
                <a:srgbClr val="231F20"/>
              </a:solidFill>
            </a:endParaRP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2331928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userDrawn="1"/>
        </p:nvSpPr>
        <p:spPr bwMode="auto">
          <a:xfrm>
            <a:off x="539753"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42" y="1815927"/>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6"/>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00"/>
            <a:ext cx="593368" cy="192211"/>
          </a:xfrm>
          <a:prstGeom prst="rect">
            <a:avLst/>
          </a:prstGeom>
        </p:spPr>
      </p:pic>
      <p:pic>
        <p:nvPicPr>
          <p:cNvPr id="19" name="4 Reset"/>
          <p:cNvPicPr>
            <a:picLocks noChangeAspect="1"/>
          </p:cNvPicPr>
          <p:nvPr userDrawn="1"/>
        </p:nvPicPr>
        <p:blipFill>
          <a:blip r:embed="rId5"/>
          <a:stretch>
            <a:fillRect/>
          </a:stretch>
        </p:blipFill>
        <p:spPr>
          <a:xfrm>
            <a:off x="2731922"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18"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11"/>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54" y="3242401"/>
            <a:ext cx="359695" cy="335309"/>
          </a:xfrm>
          <a:prstGeom prst="rect">
            <a:avLst/>
          </a:prstGeom>
        </p:spPr>
      </p:pic>
    </p:spTree>
    <p:extLst>
      <p:ext uri="{BB962C8B-B14F-4D97-AF65-F5344CB8AC3E}">
        <p14:creationId xmlns:p14="http://schemas.microsoft.com/office/powerpoint/2010/main" val="19895837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0" y="1815927"/>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9" y="3538596"/>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00"/>
            <a:ext cx="593368" cy="192211"/>
          </a:xfrm>
          <a:prstGeom prst="rect">
            <a:avLst/>
          </a:prstGeom>
        </p:spPr>
      </p:pic>
      <p:pic>
        <p:nvPicPr>
          <p:cNvPr id="24" name="4 Nulstil"/>
          <p:cNvPicPr>
            <a:picLocks noChangeAspect="1"/>
          </p:cNvPicPr>
          <p:nvPr userDrawn="1"/>
        </p:nvPicPr>
        <p:blipFill>
          <a:blip r:embed="rId4"/>
          <a:stretch>
            <a:fillRect/>
          </a:stretch>
        </p:blipFill>
        <p:spPr>
          <a:xfrm>
            <a:off x="2702637"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18"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11"/>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54" y="3242401"/>
            <a:ext cx="359695" cy="335309"/>
          </a:xfrm>
          <a:prstGeom prst="rect">
            <a:avLst/>
          </a:prstGeom>
        </p:spPr>
      </p:pic>
    </p:spTree>
    <p:extLst>
      <p:ext uri="{BB962C8B-B14F-4D97-AF65-F5344CB8AC3E}">
        <p14:creationId xmlns:p14="http://schemas.microsoft.com/office/powerpoint/2010/main" val="1980603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18319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DA9BF770-4F7A-47EE-9095-4C2C9343F5CB}"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43247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a:t>Klik for at redigere i master</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a:t>Præsentationstitel</a:t>
            </a:r>
            <a:endParaRPr lang="da-DK" dirty="0"/>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1"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42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a:t>Klik for at redigere i master</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da-DK"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a:t>Præsentationstitel</a:t>
            </a:r>
            <a:endParaRPr lang="da-DK" dirty="0"/>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a:t>Klik for at redigere i master</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4579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2000"/>
            <a:ext cx="8748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9205279" y="6321067"/>
            <a:ext cx="2559600" cy="180000"/>
          </a:xfrm>
        </p:spPr>
        <p:txBody>
          <a:bodyPr/>
          <a:lstStyle/>
          <a:p>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2" y="2046516"/>
            <a:ext cx="1133775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2" y="617429"/>
            <a:ext cx="1133775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184730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02" y="2052000"/>
            <a:ext cx="54803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2637872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2"/>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02" y="2052000"/>
            <a:ext cx="548279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02"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40"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2" y="5820191"/>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2000"/>
            <a:ext cx="74208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2000"/>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2" y="988154"/>
            <a:ext cx="11337759"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50"/>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i master</a:t>
            </a:r>
          </a:p>
        </p:txBody>
      </p:sp>
    </p:spTree>
    <p:extLst>
      <p:ext uri="{BB962C8B-B14F-4D97-AF65-F5344CB8AC3E}">
        <p14:creationId xmlns:p14="http://schemas.microsoft.com/office/powerpoint/2010/main" val="798057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2" y="2052000"/>
            <a:ext cx="5487679"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2" y="617429"/>
            <a:ext cx="5487671"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2" y="988154"/>
            <a:ext cx="548767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redigere i master</a:t>
            </a:r>
            <a:endParaRPr lang="da-DK" dirty="0"/>
          </a:p>
        </p:txBody>
      </p:sp>
    </p:spTree>
    <p:extLst>
      <p:ext uri="{BB962C8B-B14F-4D97-AF65-F5344CB8AC3E}">
        <p14:creationId xmlns:p14="http://schemas.microsoft.com/office/powerpoint/2010/main" val="207486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0" y="2462526"/>
            <a:ext cx="10082403" cy="1609200"/>
          </a:xfrm>
        </p:spPr>
        <p:txBody>
          <a:bodyPr anchor="ctr" anchorCtr="0"/>
          <a:lstStyle>
            <a:lvl1pPr algn="ctr">
              <a:lnSpc>
                <a:spcPct val="100000"/>
              </a:lnSpc>
              <a:defRPr sz="4000">
                <a:solidFill>
                  <a:schemeClr val="bg1"/>
                </a:solidFill>
              </a:defRPr>
            </a:lvl1pPr>
          </a:lstStyle>
          <a:p>
            <a:r>
              <a:rPr lang="da-DK"/>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a:t>Præsentationstitel</a:t>
            </a:r>
            <a:endParaRPr lang="da-DK" dirty="0"/>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708" y="5344359"/>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03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0" y="2462526"/>
            <a:ext cx="10082403" cy="1609200"/>
          </a:xfrm>
        </p:spPr>
        <p:txBody>
          <a:bodyPr anchor="ctr" anchorCtr="0"/>
          <a:lstStyle>
            <a:lvl1pPr algn="ctr">
              <a:lnSpc>
                <a:spcPct val="100000"/>
              </a:lnSpc>
              <a:defRPr sz="4000">
                <a:solidFill>
                  <a:schemeClr val="accent1"/>
                </a:solidFill>
              </a:defRPr>
            </a:lvl1pPr>
          </a:lstStyle>
          <a:p>
            <a:r>
              <a:rPr lang="da-DK"/>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pPr>
              <a:defRPr/>
            </a:pPr>
            <a:r>
              <a:rPr lang="en-US">
                <a:solidFill>
                  <a:srgbClr val="231F20"/>
                </a:solidFill>
              </a:rPr>
              <a:t>Professor Lars L. Andersen, NFA</a:t>
            </a:r>
            <a:endParaRPr lang="en-US" dirty="0">
              <a:solidFill>
                <a:srgbClr val="231F20"/>
              </a:solidFill>
            </a:endParaRP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49"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17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pPr>
              <a:defRPr/>
            </a:pPr>
            <a:r>
              <a:rPr lang="en-US">
                <a:solidFill>
                  <a:srgbClr val="231F20"/>
                </a:solidFill>
              </a:rPr>
              <a:t>Professor Lars L. Andersen, NFA</a:t>
            </a:r>
            <a:endParaRPr lang="en-US" dirty="0">
              <a:solidFill>
                <a:srgbClr val="231F20"/>
              </a:solidFill>
            </a:endParaRP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2" y="617429"/>
            <a:ext cx="1133287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41885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26078736-8A73-4C46-99F0-3F18846D973B}"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r>
              <a:rPr lang="en-US">
                <a:solidFill>
                  <a:srgbClr val="231F20"/>
                </a:solidFill>
              </a:rPr>
              <a:t>Professor Lars L. Andersen, NFA</a:t>
            </a:r>
            <a:endParaRPr lang="en-US" dirty="0">
              <a:solidFill>
                <a:srgbClr val="231F20"/>
              </a:solidFill>
            </a:endParaRP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08806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1"/>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userDrawn="1"/>
        </p:nvSpPr>
        <p:spPr bwMode="auto">
          <a:xfrm>
            <a:off x="539753" y="1833789"/>
            <a:ext cx="2160799"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9"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42" y="1815927"/>
            <a:ext cx="2160799"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6"/>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200"/>
            <a:ext cx="593368" cy="192211"/>
          </a:xfrm>
          <a:prstGeom prst="rect">
            <a:avLst/>
          </a:prstGeom>
        </p:spPr>
      </p:pic>
      <p:pic>
        <p:nvPicPr>
          <p:cNvPr id="19" name="4 Reset"/>
          <p:cNvPicPr>
            <a:picLocks noChangeAspect="1"/>
          </p:cNvPicPr>
          <p:nvPr userDrawn="1"/>
        </p:nvPicPr>
        <p:blipFill>
          <a:blip r:embed="rId5"/>
          <a:stretch>
            <a:fillRect/>
          </a:stretch>
        </p:blipFill>
        <p:spPr>
          <a:xfrm>
            <a:off x="2731922"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18"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11"/>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54" y="3242401"/>
            <a:ext cx="359695" cy="335309"/>
          </a:xfrm>
          <a:prstGeom prst="rect">
            <a:avLst/>
          </a:prstGeom>
        </p:spPr>
      </p:pic>
    </p:spTree>
    <p:extLst>
      <p:ext uri="{BB962C8B-B14F-4D97-AF65-F5344CB8AC3E}">
        <p14:creationId xmlns:p14="http://schemas.microsoft.com/office/powerpoint/2010/main" val="6532902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9"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40" y="1815927"/>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9" y="3538596"/>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200"/>
            <a:ext cx="593368" cy="192211"/>
          </a:xfrm>
          <a:prstGeom prst="rect">
            <a:avLst/>
          </a:prstGeom>
        </p:spPr>
      </p:pic>
      <p:pic>
        <p:nvPicPr>
          <p:cNvPr id="24" name="4 Nulstil"/>
          <p:cNvPicPr>
            <a:picLocks noChangeAspect="1"/>
          </p:cNvPicPr>
          <p:nvPr userDrawn="1"/>
        </p:nvPicPr>
        <p:blipFill>
          <a:blip r:embed="rId4"/>
          <a:stretch>
            <a:fillRect/>
          </a:stretch>
        </p:blipFill>
        <p:spPr>
          <a:xfrm>
            <a:off x="2702637"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18"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11"/>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54" y="3242401"/>
            <a:ext cx="359695" cy="335309"/>
          </a:xfrm>
          <a:prstGeom prst="rect">
            <a:avLst/>
          </a:prstGeom>
        </p:spPr>
      </p:pic>
    </p:spTree>
    <p:extLst>
      <p:ext uri="{BB962C8B-B14F-4D97-AF65-F5344CB8AC3E}">
        <p14:creationId xmlns:p14="http://schemas.microsoft.com/office/powerpoint/2010/main" val="1926126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231F2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r>
              <a:rPr lang="en-US">
                <a:solidFill>
                  <a:srgbClr val="231F20"/>
                </a:solidFill>
              </a:rPr>
              <a:t>Professor Lars L. Andersen, NFA</a:t>
            </a:r>
            <a:endParaRPr lang="en-US" dirty="0">
              <a:solidFill>
                <a:srgbClr val="231F2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52F0D95-D984-4B86-8110-3899B256710B}" type="slidenum">
              <a:rPr lang="en-US">
                <a:solidFill>
                  <a:srgbClr val="231F20"/>
                </a:solidFill>
              </a:rPr>
              <a:pPr>
                <a:defRPr/>
              </a:pPr>
              <a:t>‹nr.›</a:t>
            </a:fld>
            <a:endParaRPr lang="en-US">
              <a:solidFill>
                <a:srgbClr val="231F20"/>
              </a:solidFill>
            </a:endParaRPr>
          </a:p>
        </p:txBody>
      </p:sp>
    </p:spTree>
    <p:extLst>
      <p:ext uri="{BB962C8B-B14F-4D97-AF65-F5344CB8AC3E}">
        <p14:creationId xmlns:p14="http://schemas.microsoft.com/office/powerpoint/2010/main" val="37455732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A6BA6BE-59C4-47F8-9BBD-2A29724FCB71}" type="datetimeFigureOut">
              <a:rPr lang="da-DK" smtClean="0"/>
              <a:t>19-11-2025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4E8A91-DEFF-44AF-8AFA-4B4C4A9C7C06}" type="slidenum">
              <a:rPr lang="da-DK" smtClean="0"/>
              <a:t>‹nr.›</a:t>
            </a:fld>
            <a:endParaRPr lang="da-DK"/>
          </a:p>
        </p:txBody>
      </p:sp>
    </p:spTree>
    <p:extLst>
      <p:ext uri="{BB962C8B-B14F-4D97-AF65-F5344CB8AC3E}">
        <p14:creationId xmlns:p14="http://schemas.microsoft.com/office/powerpoint/2010/main" val="388878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E981CBAE-8A2A-4D9D-B6B8-D09E2EA893EF}" type="datetime2">
              <a:rPr lang="da-DK" smtClean="0"/>
              <a:t>19. november 2025</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828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ags" Target="../tags/tag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ags" Target="../tags/tag2.xml"/><Relationship Id="rId2" Type="http://schemas.openxmlformats.org/officeDocument/2006/relationships/slideLayout" Target="../slideLayouts/slideLayout43.xml"/><Relationship Id="rId16" Type="http://schemas.openxmlformats.org/officeDocument/2006/relationships/tags" Target="../tags/tag1.xml"/><Relationship Id="rId20" Type="http://schemas.openxmlformats.org/officeDocument/2006/relationships/image" Target="../media/image17.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tags" Target="../tags/tag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ags" Target="../tags/tag1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ags" Target="../tags/tag12.xml"/><Relationship Id="rId2" Type="http://schemas.openxmlformats.org/officeDocument/2006/relationships/slideLayout" Target="../slideLayouts/slideLayout57.xml"/><Relationship Id="rId16" Type="http://schemas.openxmlformats.org/officeDocument/2006/relationships/tags" Target="../tags/tag11.xml"/><Relationship Id="rId20" Type="http://schemas.openxmlformats.org/officeDocument/2006/relationships/image" Target="../media/image17.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tags" Target="../tags/tag1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ags" Target="../tags/tag22.xml"/><Relationship Id="rId3" Type="http://schemas.openxmlformats.org/officeDocument/2006/relationships/slideLayout" Target="../slideLayouts/slideLayout72.xml"/><Relationship Id="rId21" Type="http://schemas.openxmlformats.org/officeDocument/2006/relationships/image" Target="../media/image17.jpe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ags" Target="../tags/tag21.xml"/><Relationship Id="rId2" Type="http://schemas.openxmlformats.org/officeDocument/2006/relationships/slideLayout" Target="../slideLayouts/slideLayout71.xml"/><Relationship Id="rId16" Type="http://schemas.openxmlformats.org/officeDocument/2006/relationships/theme" Target="../theme/theme5.xml"/><Relationship Id="rId20" Type="http://schemas.openxmlformats.org/officeDocument/2006/relationships/tags" Target="../tags/tag24.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ags" Target="../tags/tag23.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812799" y="812800"/>
            <a:ext cx="10566401" cy="406400"/>
          </a:xfrm>
          <a:prstGeom prst="rect">
            <a:avLst/>
          </a:prstGeom>
        </p:spPr>
        <p:txBody>
          <a:bodyPr vert="horz" lIns="0" tIns="0" rIns="0" bIns="0" rtlCol="0" anchor="t" anchorCtr="0">
            <a:noAutofit/>
          </a:bodyPr>
          <a:lstStyle/>
          <a:p>
            <a:endParaRPr lang="da-DK" dirty="0"/>
          </a:p>
        </p:txBody>
      </p:sp>
      <p:sp>
        <p:nvSpPr>
          <p:cNvPr id="3" name="Text Placeholder 2"/>
          <p:cNvSpPr>
            <a:spLocks noGrp="1"/>
          </p:cNvSpPr>
          <p:nvPr>
            <p:ph type="body" idx="1"/>
          </p:nvPr>
        </p:nvSpPr>
        <p:spPr>
          <a:xfrm>
            <a:off x="812799" y="2032000"/>
            <a:ext cx="10566401" cy="3606800"/>
          </a:xfrm>
          <a:prstGeom prst="rect">
            <a:avLst/>
          </a:prstGeom>
        </p:spPr>
        <p:txBody>
          <a:bodyPr vert="horz" lIns="0" tIns="0" rIns="0" bIns="0" rtlCol="0">
            <a:noAutofit/>
          </a:bodyPr>
          <a:lstStyle/>
          <a:p>
            <a:pPr lvl="0"/>
            <a:r>
              <a:rPr lang="da-DK" noProof="0" dirty="0"/>
              <a:t>Niveau 1. Bullet 1                                                                                                                                                             Enter &amp; TAB for at se næste tekstformat                                                                                                                   SHIFT+TAB for at se foregående tekstformat</a:t>
            </a:r>
          </a:p>
          <a:p>
            <a:pPr lvl="1"/>
            <a:r>
              <a:rPr lang="da-DK" noProof="0" dirty="0"/>
              <a:t>Niveau 2. Bullet 2</a:t>
            </a:r>
          </a:p>
          <a:p>
            <a:pPr lvl="2"/>
            <a:r>
              <a:rPr lang="da-DK" noProof="0" dirty="0"/>
              <a:t>Niveau 3. Tal</a:t>
            </a:r>
          </a:p>
          <a:p>
            <a:pPr lvl="3"/>
            <a:r>
              <a:rPr lang="da-DK" noProof="0" dirty="0"/>
              <a:t>Niveau 4. Tal andet listeniveau</a:t>
            </a:r>
          </a:p>
          <a:p>
            <a:pPr lvl="4"/>
            <a:r>
              <a:rPr lang="da-DK" noProof="0" dirty="0"/>
              <a:t>Niveau 5. Overskrift</a:t>
            </a:r>
          </a:p>
          <a:p>
            <a:pPr lvl="5"/>
            <a:r>
              <a:rPr lang="da-DK" noProof="0" dirty="0"/>
              <a:t>Niveau 6. Brødtekst</a:t>
            </a:r>
          </a:p>
          <a:p>
            <a:pPr lvl="6"/>
            <a:r>
              <a:rPr lang="da-DK" noProof="0" dirty="0"/>
              <a:t>Niveau 7. Underoverskrift</a:t>
            </a:r>
          </a:p>
          <a:p>
            <a:pPr lvl="7"/>
            <a:r>
              <a:rPr lang="da-DK" noProof="0" dirty="0"/>
              <a:t>Niveau 8. Vigtig information eller tal</a:t>
            </a:r>
          </a:p>
          <a:p>
            <a:pPr lvl="8"/>
            <a:r>
              <a:rPr lang="da-DK" noProof="0" dirty="0"/>
              <a:t>Niveau 9. Billedtekst</a:t>
            </a:r>
          </a:p>
        </p:txBody>
      </p:sp>
      <p:sp>
        <p:nvSpPr>
          <p:cNvPr id="6" name="Slide Number Placeholder 5"/>
          <p:cNvSpPr>
            <a:spLocks noGrp="1"/>
          </p:cNvSpPr>
          <p:nvPr>
            <p:ph type="sldNum" sz="quarter" idx="4"/>
          </p:nvPr>
        </p:nvSpPr>
        <p:spPr>
          <a:xfrm>
            <a:off x="11379200" y="6475024"/>
            <a:ext cx="406399" cy="126000"/>
          </a:xfrm>
          <a:prstGeom prst="rect">
            <a:avLst/>
          </a:prstGeom>
        </p:spPr>
        <p:txBody>
          <a:bodyPr vert="horz" lIns="0" tIns="0" rIns="0" bIns="0" rtlCol="0" anchor="ctr" anchorCtr="0"/>
          <a:lstStyle>
            <a:lvl1pPr algn="r">
              <a:defRPr sz="1100">
                <a:solidFill>
                  <a:schemeClr val="accent4"/>
                </a:solidFill>
              </a:defRPr>
            </a:lvl1pPr>
          </a:lstStyle>
          <a:p>
            <a:fld id="{24C8C45C-947F-4981-8B3F-4F32E973C901}" type="slidenum">
              <a:rPr lang="da-DK" smtClean="0"/>
              <a:pPr/>
              <a:t>‹nr.›</a:t>
            </a:fld>
            <a:endParaRPr lang="da-DK" dirty="0"/>
          </a:p>
        </p:txBody>
      </p:sp>
      <p:sp>
        <p:nvSpPr>
          <p:cNvPr id="2" name="Date Placeholder 1" hidden="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ctr" anchorCtr="0"/>
          <a:lstStyle>
            <a:lvl1pPr algn="l">
              <a:defRPr sz="1200">
                <a:noFill/>
              </a:defRPr>
            </a:lvl1pPr>
          </a:lstStyle>
          <a:p>
            <a:fld id="{4213FFC2-9C36-438D-9BB0-A1C0D8013389}" type="datetime2">
              <a:rPr lang="da-DK" smtClean="0"/>
              <a:t>19. november 2025</a:t>
            </a:fld>
            <a:endParaRPr lang="da-DK" dirty="0"/>
          </a:p>
        </p:txBody>
      </p:sp>
      <p:sp>
        <p:nvSpPr>
          <p:cNvPr id="8" name="Footer Placeholder 7" hidden="1">
            <a:extLst>
              <a:ext uri="{FF2B5EF4-FFF2-40B4-BE49-F238E27FC236}">
                <a16:creationId xmlns:a16="http://schemas.microsoft.com/office/drawing/2014/main" id="{3D397FDF-4480-4092-8EF3-23AF214F4831}"/>
              </a:ext>
            </a:extLst>
          </p:cNvPr>
          <p:cNvSpPr>
            <a:spLocks noGrp="1"/>
          </p:cNvSpPr>
          <p:nvPr>
            <p:ph type="ftr" sz="quarter" idx="3"/>
          </p:nvPr>
        </p:nvSpPr>
        <p:spPr>
          <a:xfrm>
            <a:off x="0" y="6858000"/>
            <a:ext cx="0" cy="0"/>
          </a:xfrm>
          <a:prstGeom prst="rect">
            <a:avLst/>
          </a:prstGeom>
        </p:spPr>
        <p:txBody>
          <a:bodyPr vert="horz" lIns="0" tIns="0" rIns="0" bIns="0" rtlCol="0" anchor="ctr" anchorCtr="0"/>
          <a:lstStyle>
            <a:lvl1pPr algn="ctr">
              <a:defRPr sz="1200">
                <a:noFill/>
              </a:defRPr>
            </a:lvl1pPr>
          </a:lstStyle>
          <a:p>
            <a:endParaRPr lang="da-DK" dirty="0"/>
          </a:p>
        </p:txBody>
      </p:sp>
      <p:pic>
        <p:nvPicPr>
          <p:cNvPr id="9" name="Billede 8">
            <a:extLst>
              <a:ext uri="{FF2B5EF4-FFF2-40B4-BE49-F238E27FC236}">
                <a16:creationId xmlns:a16="http://schemas.microsoft.com/office/drawing/2014/main" id="{4C126C02-EEA7-4CF3-8339-35E9DE445692}"/>
              </a:ext>
            </a:extLst>
          </p:cNvPr>
          <p:cNvPicPr>
            <a:picLocks noChangeAspect="1"/>
          </p:cNvPicPr>
          <p:nvPr userDrawn="1"/>
        </p:nvPicPr>
        <p:blipFill>
          <a:blip r:embed="rId32" cstate="hqprint">
            <a:extLst>
              <a:ext uri="{28A0092B-C50C-407E-A947-70E740481C1C}">
                <a14:useLocalDpi xmlns:a14="http://schemas.microsoft.com/office/drawing/2010/main" val="0"/>
              </a:ext>
            </a:extLst>
          </a:blip>
          <a:stretch>
            <a:fillRect/>
          </a:stretch>
        </p:blipFill>
        <p:spPr>
          <a:xfrm>
            <a:off x="411314" y="6325624"/>
            <a:ext cx="2274199" cy="2988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04" r:id="rId2"/>
    <p:sldLayoutId id="2147483737" r:id="rId3"/>
    <p:sldLayoutId id="2147483731" r:id="rId4"/>
    <p:sldLayoutId id="2147483732" r:id="rId5"/>
    <p:sldLayoutId id="2147483786" r:id="rId6"/>
    <p:sldLayoutId id="2147483787" r:id="rId7"/>
    <p:sldLayoutId id="2147483755" r:id="rId8"/>
    <p:sldLayoutId id="2147483788" r:id="rId9"/>
    <p:sldLayoutId id="2147483789" r:id="rId10"/>
    <p:sldLayoutId id="2147483757" r:id="rId11"/>
    <p:sldLayoutId id="2147483790" r:id="rId12"/>
    <p:sldLayoutId id="2147483791" r:id="rId13"/>
    <p:sldLayoutId id="2147483792" r:id="rId14"/>
    <p:sldLayoutId id="2147483739" r:id="rId15"/>
    <p:sldLayoutId id="2147483793" r:id="rId16"/>
    <p:sldLayoutId id="2147483768" r:id="rId17"/>
    <p:sldLayoutId id="2147483794" r:id="rId18"/>
    <p:sldLayoutId id="2147483805" r:id="rId19"/>
    <p:sldLayoutId id="2147483795" r:id="rId20"/>
    <p:sldLayoutId id="2147483800" r:id="rId21"/>
    <p:sldLayoutId id="2147483797" r:id="rId22"/>
    <p:sldLayoutId id="2147483798" r:id="rId23"/>
    <p:sldLayoutId id="2147483799" r:id="rId24"/>
    <p:sldLayoutId id="2147483801" r:id="rId25"/>
    <p:sldLayoutId id="2147483743" r:id="rId26"/>
    <p:sldLayoutId id="2147483744" r:id="rId27"/>
    <p:sldLayoutId id="2147483802" r:id="rId28"/>
    <p:sldLayoutId id="2147483769" r:id="rId29"/>
    <p:sldLayoutId id="2147483753" r:id="rId30"/>
  </p:sldLayoutIdLst>
  <p:hf hdr="0" ftr="0" dt="0"/>
  <p:txStyles>
    <p:title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 userDrawn="1">
          <p15:clr>
            <a:srgbClr val="000000"/>
          </p15:clr>
        </p15:guide>
        <p15:guide id="2" pos="1024" userDrawn="1">
          <p15:clr>
            <a:srgbClr val="A4A3A4"/>
          </p15:clr>
        </p15:guide>
        <p15:guide id="3" orient="horz" pos="256" userDrawn="1">
          <p15:clr>
            <a:srgbClr val="A4A3A4"/>
          </p15:clr>
        </p15:guide>
        <p15:guide id="4" orient="horz" pos="1280" userDrawn="1">
          <p15:clr>
            <a:srgbClr val="A4A3A4"/>
          </p15:clr>
        </p15:guide>
        <p15:guide id="5" pos="1536" userDrawn="1">
          <p15:clr>
            <a:srgbClr val="A4A3A4"/>
          </p15:clr>
        </p15:guide>
        <p15:guide id="6" orient="horz" pos="1792" userDrawn="1">
          <p15:clr>
            <a:srgbClr val="A4A3A4"/>
          </p15:clr>
        </p15:guide>
        <p15:guide id="7" pos="2048" userDrawn="1">
          <p15:clr>
            <a:srgbClr val="A4A3A4"/>
          </p15:clr>
        </p15:guide>
        <p15:guide id="8" orient="horz" pos="2304" userDrawn="1">
          <p15:clr>
            <a:srgbClr val="A4A3A4"/>
          </p15:clr>
        </p15:guide>
        <p15:guide id="9" pos="2560" userDrawn="1">
          <p15:clr>
            <a:srgbClr val="A4A3A4"/>
          </p15:clr>
        </p15:guide>
        <p15:guide id="10" orient="horz" pos="2816" userDrawn="1">
          <p15:clr>
            <a:srgbClr val="A4A3A4"/>
          </p15:clr>
        </p15:guide>
        <p15:guide id="11" pos="6656" userDrawn="1">
          <p15:clr>
            <a:srgbClr val="A4A3A4"/>
          </p15:clr>
        </p15:guide>
        <p15:guide id="12" pos="7168" userDrawn="1">
          <p15:clr>
            <a:srgbClr val="000000"/>
          </p15:clr>
        </p15:guide>
        <p15:guide id="13" orient="horz" pos="3808" userDrawn="1">
          <p15:clr>
            <a:srgbClr val="A4A3A4"/>
          </p15:clr>
        </p15:guide>
        <p15:guide id="14" pos="3072" userDrawn="1">
          <p15:clr>
            <a:srgbClr val="A4A3A4"/>
          </p15:clr>
        </p15:guide>
        <p15:guide id="15" pos="3584" userDrawn="1">
          <p15:clr>
            <a:srgbClr val="A4A3A4"/>
          </p15:clr>
        </p15:guide>
        <p15:guide id="16" pos="4096" userDrawn="1">
          <p15:clr>
            <a:srgbClr val="A4A3A4"/>
          </p15:clr>
        </p15:guide>
        <p15:guide id="17" pos="4608" userDrawn="1">
          <p15:clr>
            <a:srgbClr val="A4A3A4"/>
          </p15:clr>
        </p15:guide>
        <p15:guide id="18" pos="5120" userDrawn="1">
          <p15:clr>
            <a:srgbClr val="A4A3A4"/>
          </p15:clr>
        </p15:guide>
        <p15:guide id="19" pos="5632" userDrawn="1">
          <p15:clr>
            <a:srgbClr val="A4A3A4"/>
          </p15:clr>
        </p15:guide>
        <p15:guide id="20" pos="6144" userDrawn="1">
          <p15:clr>
            <a:srgbClr val="A4A3A4"/>
          </p15:clr>
        </p15:guide>
        <p15:guide id="22" pos="256" userDrawn="1">
          <p15:clr>
            <a:srgbClr val="A4A3A4"/>
          </p15:clr>
        </p15:guide>
        <p15:guide id="23" orient="horz" pos="512" userDrawn="1">
          <p15:clr>
            <a:srgbClr val="000000"/>
          </p15:clr>
        </p15:guide>
        <p15:guide id="24" orient="horz" pos="768" userDrawn="1">
          <p15:clr>
            <a:srgbClr val="A4A3A4"/>
          </p15:clr>
        </p15:guide>
        <p15:guide id="25" pos="7424" userDrawn="1">
          <p15:clr>
            <a:srgbClr val="A4A3A4"/>
          </p15:clr>
        </p15:guide>
        <p15:guide id="26" orient="horz" pos="3296" userDrawn="1">
          <p15:clr>
            <a:srgbClr val="A4A3A4"/>
          </p15:clr>
        </p15:guide>
        <p15:guide id="27" orient="horz" pos="3552"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BA6BE-59C4-47F8-9BBD-2A29724FCB71}" type="datetimeFigureOut">
              <a:rPr lang="da-DK" smtClean="0"/>
              <a:t>19-11-2025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E8A91-DEFF-44AF-8AFA-4B4C4A9C7C06}" type="slidenum">
              <a:rPr lang="da-DK" smtClean="0"/>
              <a:t>‹nr.›</a:t>
            </a:fld>
            <a:endParaRPr lang="da-DK"/>
          </a:p>
        </p:txBody>
      </p:sp>
    </p:spTree>
    <p:extLst>
      <p:ext uri="{BB962C8B-B14F-4D97-AF65-F5344CB8AC3E}">
        <p14:creationId xmlns:p14="http://schemas.microsoft.com/office/powerpoint/2010/main" val="211717392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2"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2"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8"/>
            </p:custDataLst>
          </p:nvPr>
        </p:nvSpPr>
        <p:spPr>
          <a:xfrm>
            <a:off x="9171709" y="6387717"/>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4"/>
            <p:custDataLst>
              <p:tags r:id="rId19"/>
            </p:custDataLst>
          </p:nvPr>
        </p:nvSpPr>
        <p:spPr>
          <a:xfrm>
            <a:off x="9171709" y="6501068"/>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ibl\Desktop\PP skabelon\LOGOER\Det Nationale Forskingscenter for Arbejdsmilj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5129" y="5939163"/>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0658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4" r:id="rId14"/>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0">
          <p15:clr>
            <a:srgbClr val="F26B43"/>
          </p15:clr>
        </p15:guide>
        <p15:guide id="3" orient="horz" pos="388">
          <p15:clr>
            <a:srgbClr val="F26B43"/>
          </p15:clr>
        </p15:guide>
        <p15:guide id="4" orient="horz" pos="774">
          <p15:clr>
            <a:srgbClr val="F26B43"/>
          </p15:clr>
        </p15:guide>
        <p15:guide id="5" orient="horz" pos="1289">
          <p15:clr>
            <a:srgbClr val="F26B43"/>
          </p15:clr>
        </p15:guide>
        <p15:guide id="6" orient="horz" pos="36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2"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2"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8"/>
            </p:custDataLst>
          </p:nvPr>
        </p:nvSpPr>
        <p:spPr>
          <a:xfrm>
            <a:off x="9171709" y="6387717"/>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4"/>
            <p:custDataLst>
              <p:tags r:id="rId19"/>
            </p:custDataLst>
          </p:nvPr>
        </p:nvSpPr>
        <p:spPr>
          <a:xfrm>
            <a:off x="9171709" y="6501068"/>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ibl\Desktop\PP skabelon\LOGOER\Det Nationale Forskingscenter for Arbejdsmilj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5129" y="5939163"/>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089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50" r:id="rId14"/>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0">
          <p15:clr>
            <a:srgbClr val="F26B43"/>
          </p15:clr>
        </p15:guide>
        <p15:guide id="3" orient="horz" pos="388">
          <p15:clr>
            <a:srgbClr val="F26B43"/>
          </p15:clr>
        </p15:guide>
        <p15:guide id="4" orient="horz" pos="774">
          <p15:clr>
            <a:srgbClr val="F26B43"/>
          </p15:clr>
        </p15:guide>
        <p15:guide id="5" orient="horz" pos="1289">
          <p15:clr>
            <a:srgbClr val="F26B43"/>
          </p15:clr>
        </p15:guide>
        <p15:guide id="6" orient="horz" pos="365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7"/>
            </p:custDataLst>
          </p:nvPr>
        </p:nvSpPr>
        <p:spPr>
          <a:xfrm>
            <a:off x="427122"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8"/>
            </p:custDataLst>
          </p:nvPr>
        </p:nvSpPr>
        <p:spPr>
          <a:xfrm>
            <a:off x="427122"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1"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9"/>
            </p:custDataLst>
          </p:nvPr>
        </p:nvSpPr>
        <p:spPr>
          <a:xfrm>
            <a:off x="9171709" y="6387717"/>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en-US">
                <a:solidFill>
                  <a:srgbClr val="231F20"/>
                </a:solidFill>
              </a:rPr>
              <a:t>Professor Lars L. Andersen, NFA</a:t>
            </a:r>
            <a:endParaRPr lang="en-US" dirty="0">
              <a:solidFill>
                <a:srgbClr val="231F20"/>
              </a:solidFill>
            </a:endParaRPr>
          </a:p>
        </p:txBody>
      </p:sp>
      <p:sp>
        <p:nvSpPr>
          <p:cNvPr id="6" name="Slide Number Placeholder 5"/>
          <p:cNvSpPr>
            <a:spLocks noGrp="1"/>
          </p:cNvSpPr>
          <p:nvPr>
            <p:ph type="sldNum" sz="quarter" idx="4"/>
            <p:custDataLst>
              <p:tags r:id="rId20"/>
            </p:custDataLst>
          </p:nvPr>
        </p:nvSpPr>
        <p:spPr>
          <a:xfrm>
            <a:off x="9171709" y="6501068"/>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ibl\Desktop\PP skabelon\LOGOER\Det Nationale Forskingscenter for Arbejdsmilj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5129" y="5939163"/>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724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Lst>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p15:clr>
            <a:srgbClr val="F26B43"/>
          </p15:clr>
        </p15:guide>
        <p15:guide id="2" pos="7410">
          <p15:clr>
            <a:srgbClr val="F26B43"/>
          </p15:clr>
        </p15:guide>
        <p15:guide id="3" orient="horz" pos="388">
          <p15:clr>
            <a:srgbClr val="F26B43"/>
          </p15:clr>
        </p15:guide>
        <p15:guide id="4" orient="horz" pos="774">
          <p15:clr>
            <a:srgbClr val="F26B43"/>
          </p15:clr>
        </p15:guide>
        <p15:guide id="5" orient="horz" pos="1289">
          <p15:clr>
            <a:srgbClr val="F26B43"/>
          </p15:clr>
        </p15:guide>
        <p15:guide id="6" orient="horz" pos="365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hyperlink" Target="mailto:LLA@NFA.D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nfa.elsevierpure.com/files/11945657/Andersen_LL_Motiver_muligheder_og_barrierer_for_et_l_ngere_arbejdsliv_i_Danmark_SeniorarbejdsLiv_2023.pdf" TargetMode="External"/><Relationship Id="rId2" Type="http://schemas.openxmlformats.org/officeDocument/2006/relationships/hyperlink" Target="https://nfa.elsevierpure.com/files/42176234/Andersen_LL_2024_Fleksibilitet_i_seniorarbejdslivet.pdf" TargetMode="External"/><Relationship Id="rId1" Type="http://schemas.openxmlformats.org/officeDocument/2006/relationships/slideLayout" Target="../slideLayouts/slideLayout10.xml"/><Relationship Id="rId5" Type="http://schemas.openxmlformats.org/officeDocument/2006/relationships/hyperlink" Target="https://nfa.elsevierpure.com/files/11730248/Andersen_LL_Analyse_af_tidlig_tilbagetr_kning_fra_arbejdsmarkedet_Seniorarbejdsliv_NFA.pdf" TargetMode="External"/><Relationship Id="rId4" Type="http://schemas.openxmlformats.org/officeDocument/2006/relationships/hyperlink" Target="https://nfa.elsevierpure.com/files/12174781/Kompetenceudvikling_55_Kortl_gning_af_motiver_barrierer_og_muligheder_for_kompetenceudvikling_202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5BB2D3E-AB41-4931-B07F-1016E7658767}"/>
              </a:ext>
            </a:extLst>
          </p:cNvPr>
          <p:cNvSpPr>
            <a:spLocks noGrp="1"/>
          </p:cNvSpPr>
          <p:nvPr>
            <p:ph type="ctrTitle"/>
          </p:nvPr>
        </p:nvSpPr>
        <p:spPr>
          <a:xfrm>
            <a:off x="812800" y="2031999"/>
            <a:ext cx="5459212" cy="1886400"/>
          </a:xfrm>
        </p:spPr>
        <p:txBody>
          <a:bodyPr/>
          <a:lstStyle/>
          <a:p>
            <a:r>
              <a:rPr lang="da-DK" dirty="0" smtClean="0"/>
              <a:t>Det gode SeniorArbejdsliv</a:t>
            </a:r>
            <a:endParaRPr lang="da-DK" dirty="0"/>
          </a:p>
        </p:txBody>
      </p:sp>
      <p:sp>
        <p:nvSpPr>
          <p:cNvPr id="7" name="Pladsholder til tekst 6">
            <a:extLst>
              <a:ext uri="{FF2B5EF4-FFF2-40B4-BE49-F238E27FC236}">
                <a16:creationId xmlns:a16="http://schemas.microsoft.com/office/drawing/2014/main" id="{29779E9A-840C-BB81-5FEA-5E40FA617EA6}"/>
              </a:ext>
            </a:extLst>
          </p:cNvPr>
          <p:cNvSpPr>
            <a:spLocks noGrp="1"/>
          </p:cNvSpPr>
          <p:nvPr>
            <p:ph type="body" sz="quarter" idx="18"/>
          </p:nvPr>
        </p:nvSpPr>
        <p:spPr>
          <a:xfrm>
            <a:off x="812800" y="5372100"/>
            <a:ext cx="4064000" cy="673100"/>
          </a:xfrm>
        </p:spPr>
        <p:txBody>
          <a:bodyPr/>
          <a:lstStyle/>
          <a:p>
            <a:pPr>
              <a:spcAft>
                <a:spcPts val="0"/>
              </a:spcAft>
            </a:pPr>
            <a:r>
              <a:rPr lang="da-DK" sz="1600" dirty="0" smtClean="0"/>
              <a:t>Professor Lars Louis Andersen, NFA</a:t>
            </a:r>
          </a:p>
        </p:txBody>
      </p:sp>
      <p:sp>
        <p:nvSpPr>
          <p:cNvPr id="2" name="Pladsholder til slidenummer 1">
            <a:extLst>
              <a:ext uri="{FF2B5EF4-FFF2-40B4-BE49-F238E27FC236}">
                <a16:creationId xmlns:a16="http://schemas.microsoft.com/office/drawing/2014/main" id="{C0930367-8C1A-E325-5277-B6BDD9A4E42D}"/>
              </a:ext>
            </a:extLst>
          </p:cNvPr>
          <p:cNvSpPr>
            <a:spLocks noGrp="1"/>
          </p:cNvSpPr>
          <p:nvPr>
            <p:ph type="sldNum" sz="quarter" idx="17"/>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31489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
        <p:nvSpPr>
          <p:cNvPr id="5" name="Title 1">
            <a:extLst>
              <a:ext uri="{FF2B5EF4-FFF2-40B4-BE49-F238E27FC236}">
                <a16:creationId xmlns:a16="http://schemas.microsoft.com/office/drawing/2014/main" id="{1FCDC731-C0B0-DF34-ABB5-A4E207FAF9F3}"/>
              </a:ext>
            </a:extLst>
          </p:cNvPr>
          <p:cNvSpPr>
            <a:spLocks noGrp="1"/>
          </p:cNvSpPr>
          <p:nvPr>
            <p:ph type="title"/>
          </p:nvPr>
        </p:nvSpPr>
        <p:spPr>
          <a:xfrm>
            <a:off x="812799" y="812800"/>
            <a:ext cx="10566401" cy="406400"/>
          </a:xfrm>
        </p:spPr>
        <p:txBody>
          <a:bodyPr/>
          <a:lstStyle/>
          <a:p>
            <a:r>
              <a:rPr lang="da-DK" sz="2000" dirty="0" smtClean="0">
                <a:solidFill>
                  <a:srgbClr val="00C7B1"/>
                </a:solidFill>
              </a:rPr>
              <a:t>Fleksibilitet</a:t>
            </a:r>
            <a:br>
              <a:rPr lang="da-DK" sz="2000" dirty="0" smtClean="0">
                <a:solidFill>
                  <a:srgbClr val="00C7B1"/>
                </a:solidFill>
              </a:rPr>
            </a:br>
            <a:r>
              <a:rPr lang="da-DK" dirty="0" smtClean="0"/>
              <a:t>Jeg ville </a:t>
            </a:r>
            <a:r>
              <a:rPr lang="da-DK" u="sng" dirty="0" smtClean="0"/>
              <a:t>blive længere</a:t>
            </a:r>
            <a:r>
              <a:rPr lang="da-DK" dirty="0" smtClean="0"/>
              <a:t> på </a:t>
            </a:r>
            <a:br>
              <a:rPr lang="da-DK" dirty="0" smtClean="0"/>
            </a:br>
            <a:r>
              <a:rPr lang="da-DK" dirty="0" smtClean="0"/>
              <a:t>arbejdsmarkedet, hvis ….</a:t>
            </a:r>
            <a:endParaRPr lang="da-DK" dirty="0">
              <a:solidFill>
                <a:schemeClr val="accent1"/>
              </a:solidFill>
            </a:endParaRPr>
          </a:p>
        </p:txBody>
      </p:sp>
      <p:sp>
        <p:nvSpPr>
          <p:cNvPr id="6" name="Content Placeholder 2">
            <a:extLst>
              <a:ext uri="{FF2B5EF4-FFF2-40B4-BE49-F238E27FC236}">
                <a16:creationId xmlns:a16="http://schemas.microsoft.com/office/drawing/2014/main" id="{CE09C5F1-6D9D-4B96-EAE1-322FFA3DE671}"/>
              </a:ext>
            </a:extLst>
          </p:cNvPr>
          <p:cNvSpPr>
            <a:spLocks noGrp="1"/>
          </p:cNvSpPr>
          <p:nvPr>
            <p:ph idx="1"/>
          </p:nvPr>
        </p:nvSpPr>
        <p:spPr>
          <a:xfrm>
            <a:off x="812800" y="2031999"/>
            <a:ext cx="4727190" cy="1273909"/>
          </a:xfrm>
          <a:solidFill>
            <a:srgbClr val="00C7B1">
              <a:alpha val="50000"/>
            </a:srgbClr>
          </a:solidFill>
        </p:spPr>
        <p:txBody>
          <a:bodyPr lIns="144000" tIns="144000" rIns="144000" bIns="144000"/>
          <a:lstStyle/>
          <a:p>
            <a:pPr marL="0" indent="0">
              <a:buNone/>
            </a:pPr>
            <a:r>
              <a:rPr lang="da-DK" dirty="0" smtClean="0"/>
              <a:t>”… der var mulighed for længere ferier”</a:t>
            </a:r>
          </a:p>
          <a:p>
            <a:pPr marL="0" indent="0">
              <a:buNone/>
            </a:pPr>
            <a:r>
              <a:rPr lang="da-DK" b="1" dirty="0" smtClean="0"/>
              <a:t>33 procent af de beskæftigede.</a:t>
            </a:r>
            <a:endParaRPr lang="da-DK" b="1" dirty="0"/>
          </a:p>
        </p:txBody>
      </p:sp>
      <p:graphicFrame>
        <p:nvGraphicFramePr>
          <p:cNvPr id="2" name="Tabel 1"/>
          <p:cNvGraphicFramePr>
            <a:graphicFrameLocks noGrp="1"/>
          </p:cNvGraphicFramePr>
          <p:nvPr>
            <p:extLst>
              <p:ext uri="{D42A27DB-BD31-4B8C-83A1-F6EECF244321}">
                <p14:modId xmlns:p14="http://schemas.microsoft.com/office/powerpoint/2010/main" val="720958939"/>
              </p:ext>
            </p:extLst>
          </p:nvPr>
        </p:nvGraphicFramePr>
        <p:xfrm>
          <a:off x="812799" y="3818860"/>
          <a:ext cx="4727191" cy="1483360"/>
        </p:xfrm>
        <a:graphic>
          <a:graphicData uri="http://schemas.openxmlformats.org/drawingml/2006/table">
            <a:tbl>
              <a:tblPr firstRow="1" bandRow="1">
                <a:tableStyleId>{D27102A9-8310-4765-A935-A1911B00CA55}</a:tableStyleId>
              </a:tblPr>
              <a:tblGrid>
                <a:gridCol w="3978015">
                  <a:extLst>
                    <a:ext uri="{9D8B030D-6E8A-4147-A177-3AD203B41FA5}">
                      <a16:colId xmlns:a16="http://schemas.microsoft.com/office/drawing/2014/main" val="1464401927"/>
                    </a:ext>
                  </a:extLst>
                </a:gridCol>
                <a:gridCol w="749176">
                  <a:extLst>
                    <a:ext uri="{9D8B030D-6E8A-4147-A177-3AD203B41FA5}">
                      <a16:colId xmlns:a16="http://schemas.microsoft.com/office/drawing/2014/main" val="2105880245"/>
                    </a:ext>
                  </a:extLst>
                </a:gridCol>
              </a:tblGrid>
              <a:tr h="370840">
                <a:tc>
                  <a:txBody>
                    <a:bodyPr/>
                    <a:lstStyle/>
                    <a:p>
                      <a:r>
                        <a:rPr lang="da-DK" dirty="0" smtClean="0"/>
                        <a:t>Jobtyper</a:t>
                      </a:r>
                      <a:endParaRPr lang="da-DK" dirty="0"/>
                    </a:p>
                  </a:txBody>
                  <a:tcPr/>
                </a:tc>
                <a:tc>
                  <a:txBody>
                    <a:bodyPr/>
                    <a:lstStyle/>
                    <a:p>
                      <a:endParaRPr lang="da-DK" dirty="0"/>
                    </a:p>
                  </a:txBody>
                  <a:tcPr/>
                </a:tc>
                <a:extLst>
                  <a:ext uri="{0D108BD9-81ED-4DB2-BD59-A6C34878D82A}">
                    <a16:rowId xmlns:a16="http://schemas.microsoft.com/office/drawing/2014/main" val="3026608549"/>
                  </a:ext>
                </a:extLst>
              </a:tr>
              <a:tr h="370840">
                <a:tc>
                  <a:txBody>
                    <a:bodyPr/>
                    <a:lstStyle/>
                    <a:p>
                      <a:r>
                        <a:rPr lang="da-DK" dirty="0" smtClean="0"/>
                        <a:t>PRODUKTION</a:t>
                      </a:r>
                      <a:endParaRPr lang="da-DK" dirty="0"/>
                    </a:p>
                  </a:txBody>
                  <a:tcPr/>
                </a:tc>
                <a:tc>
                  <a:txBody>
                    <a:bodyPr/>
                    <a:lstStyle/>
                    <a:p>
                      <a:r>
                        <a:rPr lang="da-DK" dirty="0" smtClean="0"/>
                        <a:t>24 %</a:t>
                      </a:r>
                      <a:endParaRPr lang="da-DK" dirty="0"/>
                    </a:p>
                  </a:txBody>
                  <a:tcPr/>
                </a:tc>
                <a:extLst>
                  <a:ext uri="{0D108BD9-81ED-4DB2-BD59-A6C34878D82A}">
                    <a16:rowId xmlns:a16="http://schemas.microsoft.com/office/drawing/2014/main" val="1477441808"/>
                  </a:ext>
                </a:extLst>
              </a:tr>
              <a:tr h="370840">
                <a:tc>
                  <a:txBody>
                    <a:bodyPr/>
                    <a:lstStyle/>
                    <a:p>
                      <a:r>
                        <a:rPr lang="da-DK" dirty="0" smtClean="0"/>
                        <a:t>MENNESKER</a:t>
                      </a:r>
                      <a:endParaRPr lang="da-DK" dirty="0"/>
                    </a:p>
                  </a:txBody>
                  <a:tcPr/>
                </a:tc>
                <a:tc>
                  <a:txBody>
                    <a:bodyPr/>
                    <a:lstStyle/>
                    <a:p>
                      <a:r>
                        <a:rPr lang="da-DK" dirty="0" smtClean="0"/>
                        <a:t>29 %</a:t>
                      </a:r>
                      <a:endParaRPr lang="da-DK" dirty="0"/>
                    </a:p>
                  </a:txBody>
                  <a:tcPr/>
                </a:tc>
                <a:extLst>
                  <a:ext uri="{0D108BD9-81ED-4DB2-BD59-A6C34878D82A}">
                    <a16:rowId xmlns:a16="http://schemas.microsoft.com/office/drawing/2014/main" val="768763160"/>
                  </a:ext>
                </a:extLst>
              </a:tr>
              <a:tr h="370840">
                <a:tc>
                  <a:txBody>
                    <a:bodyPr/>
                    <a:lstStyle/>
                    <a:p>
                      <a:r>
                        <a:rPr lang="da-DK" dirty="0" smtClean="0"/>
                        <a:t>KONTOR</a:t>
                      </a:r>
                      <a:endParaRPr lang="da-DK" dirty="0"/>
                    </a:p>
                  </a:txBody>
                  <a:tcPr/>
                </a:tc>
                <a:tc>
                  <a:txBody>
                    <a:bodyPr/>
                    <a:lstStyle/>
                    <a:p>
                      <a:r>
                        <a:rPr lang="da-DK" dirty="0" smtClean="0"/>
                        <a:t>41 %</a:t>
                      </a:r>
                      <a:endParaRPr lang="da-DK" dirty="0"/>
                    </a:p>
                  </a:txBody>
                  <a:tcPr/>
                </a:tc>
                <a:extLst>
                  <a:ext uri="{0D108BD9-81ED-4DB2-BD59-A6C34878D82A}">
                    <a16:rowId xmlns:a16="http://schemas.microsoft.com/office/drawing/2014/main" val="348536531"/>
                  </a:ext>
                </a:extLst>
              </a:tr>
            </a:tbl>
          </a:graphicData>
        </a:graphic>
      </p:graphicFrame>
      <p:sp>
        <p:nvSpPr>
          <p:cNvPr id="8" name="Content Placeholder 2">
            <a:extLst>
              <a:ext uri="{FF2B5EF4-FFF2-40B4-BE49-F238E27FC236}">
                <a16:creationId xmlns:a16="http://schemas.microsoft.com/office/drawing/2014/main" id="{CE09C5F1-6D9D-4B96-EAE1-322FFA3DE671}"/>
              </a:ext>
            </a:extLst>
          </p:cNvPr>
          <p:cNvSpPr>
            <a:spLocks noGrp="1"/>
          </p:cNvSpPr>
          <p:nvPr>
            <p:ph idx="1"/>
          </p:nvPr>
        </p:nvSpPr>
        <p:spPr>
          <a:xfrm>
            <a:off x="442929" y="5815173"/>
            <a:ext cx="5246357" cy="190104"/>
          </a:xfrm>
        </p:spPr>
        <p:txBody>
          <a:bodyPr/>
          <a:lstStyle/>
          <a:p>
            <a:pPr marL="0" lvl="0" indent="0">
              <a:lnSpc>
                <a:spcPct val="104000"/>
              </a:lnSpc>
              <a:spcAft>
                <a:spcPts val="300"/>
              </a:spcAft>
              <a:buClr>
                <a:srgbClr val="9BBB59"/>
              </a:buClr>
              <a:buNone/>
              <a:defRPr/>
            </a:pPr>
            <a:r>
              <a:rPr lang="da-DK" sz="800" spc="0" dirty="0" smtClean="0">
                <a:solidFill>
                  <a:srgbClr val="003087"/>
                </a:solidFill>
                <a:ea typeface="Verdana" panose="020B0604030504040204" pitchFamily="34" charset="0"/>
              </a:rPr>
              <a:t>Kilde: Motiver, muligheder og barrierer for et længere arbejdsliv i Danmark, Lars L. Andersen m.fl., 2023.</a:t>
            </a:r>
            <a:endParaRPr lang="da-DK" sz="800" dirty="0">
              <a:solidFill>
                <a:srgbClr val="003087"/>
              </a:solidFill>
            </a:endParaRPr>
          </a:p>
        </p:txBody>
      </p:sp>
    </p:spTree>
    <p:extLst>
      <p:ext uri="{BB962C8B-B14F-4D97-AF65-F5344CB8AC3E}">
        <p14:creationId xmlns:p14="http://schemas.microsoft.com/office/powerpoint/2010/main" val="69225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11</a:t>
            </a:fld>
            <a:endParaRPr lang="da-DK" dirty="0"/>
          </a:p>
        </p:txBody>
      </p:sp>
      <p:sp>
        <p:nvSpPr>
          <p:cNvPr id="5" name="Title 1">
            <a:extLst>
              <a:ext uri="{FF2B5EF4-FFF2-40B4-BE49-F238E27FC236}">
                <a16:creationId xmlns:a16="http://schemas.microsoft.com/office/drawing/2014/main" id="{1FCDC731-C0B0-DF34-ABB5-A4E207FAF9F3}"/>
              </a:ext>
            </a:extLst>
          </p:cNvPr>
          <p:cNvSpPr>
            <a:spLocks noGrp="1"/>
          </p:cNvSpPr>
          <p:nvPr>
            <p:ph type="title"/>
          </p:nvPr>
        </p:nvSpPr>
        <p:spPr>
          <a:xfrm>
            <a:off x="6732828" y="812800"/>
            <a:ext cx="4727191" cy="406400"/>
          </a:xfrm>
        </p:spPr>
        <p:txBody>
          <a:bodyPr/>
          <a:lstStyle/>
          <a:p>
            <a:r>
              <a:rPr lang="da-DK" sz="2000" dirty="0" smtClean="0">
                <a:solidFill>
                  <a:srgbClr val="00C7B1"/>
                </a:solidFill>
              </a:rPr>
              <a:t>Fleksibilitet</a:t>
            </a:r>
            <a:r>
              <a:rPr lang="da-DK" dirty="0" smtClean="0"/>
              <a:t/>
            </a:r>
            <a:br>
              <a:rPr lang="da-DK" dirty="0" smtClean="0"/>
            </a:br>
            <a:r>
              <a:rPr lang="da-DK" dirty="0" smtClean="0"/>
              <a:t>Jeg ville </a:t>
            </a:r>
            <a:r>
              <a:rPr lang="da-DK" u="sng" dirty="0" smtClean="0"/>
              <a:t>blive længere</a:t>
            </a:r>
            <a:r>
              <a:rPr lang="da-DK" dirty="0" smtClean="0"/>
              <a:t> på </a:t>
            </a:r>
            <a:br>
              <a:rPr lang="da-DK" dirty="0" smtClean="0"/>
            </a:br>
            <a:r>
              <a:rPr lang="da-DK" dirty="0" smtClean="0"/>
              <a:t>arbejdsmarkedet, hvis ….</a:t>
            </a:r>
            <a:endParaRPr lang="da-DK" dirty="0">
              <a:solidFill>
                <a:schemeClr val="accent1"/>
              </a:solidFill>
            </a:endParaRPr>
          </a:p>
        </p:txBody>
      </p:sp>
      <p:sp>
        <p:nvSpPr>
          <p:cNvPr id="6" name="Content Placeholder 2">
            <a:extLst>
              <a:ext uri="{FF2B5EF4-FFF2-40B4-BE49-F238E27FC236}">
                <a16:creationId xmlns:a16="http://schemas.microsoft.com/office/drawing/2014/main" id="{CE09C5F1-6D9D-4B96-EAE1-322FFA3DE671}"/>
              </a:ext>
            </a:extLst>
          </p:cNvPr>
          <p:cNvSpPr>
            <a:spLocks noGrp="1"/>
          </p:cNvSpPr>
          <p:nvPr>
            <p:ph idx="1"/>
          </p:nvPr>
        </p:nvSpPr>
        <p:spPr>
          <a:xfrm>
            <a:off x="6732829" y="2031999"/>
            <a:ext cx="4727190" cy="1273909"/>
          </a:xfrm>
          <a:solidFill>
            <a:srgbClr val="00C7B1">
              <a:alpha val="50000"/>
            </a:srgbClr>
          </a:solidFill>
        </p:spPr>
        <p:txBody>
          <a:bodyPr lIns="144000" tIns="144000" rIns="144000" bIns="144000"/>
          <a:lstStyle/>
          <a:p>
            <a:pPr marL="0" indent="0">
              <a:buNone/>
            </a:pPr>
            <a:r>
              <a:rPr lang="da-DK" dirty="0" smtClean="0"/>
              <a:t>”… arbejdstiden blev bedre tilrettelagt i forhold til mine behov.”</a:t>
            </a:r>
          </a:p>
          <a:p>
            <a:pPr marL="0" indent="0">
              <a:buNone/>
            </a:pPr>
            <a:r>
              <a:rPr lang="da-DK" b="1" dirty="0"/>
              <a:t>3</a:t>
            </a:r>
            <a:r>
              <a:rPr lang="da-DK" b="1" dirty="0" smtClean="0"/>
              <a:t>0 procent af de beskæftigede.</a:t>
            </a:r>
            <a:endParaRPr lang="da-DK" b="1" dirty="0"/>
          </a:p>
        </p:txBody>
      </p:sp>
      <p:graphicFrame>
        <p:nvGraphicFramePr>
          <p:cNvPr id="2" name="Tabel 1"/>
          <p:cNvGraphicFramePr>
            <a:graphicFrameLocks noGrp="1"/>
          </p:cNvGraphicFramePr>
          <p:nvPr>
            <p:extLst>
              <p:ext uri="{D42A27DB-BD31-4B8C-83A1-F6EECF244321}">
                <p14:modId xmlns:p14="http://schemas.microsoft.com/office/powerpoint/2010/main" val="2628412709"/>
              </p:ext>
            </p:extLst>
          </p:nvPr>
        </p:nvGraphicFramePr>
        <p:xfrm>
          <a:off x="6732828" y="3818860"/>
          <a:ext cx="4727191" cy="1483360"/>
        </p:xfrm>
        <a:graphic>
          <a:graphicData uri="http://schemas.openxmlformats.org/drawingml/2006/table">
            <a:tbl>
              <a:tblPr firstRow="1" bandRow="1">
                <a:tableStyleId>{D27102A9-8310-4765-A935-A1911B00CA55}</a:tableStyleId>
              </a:tblPr>
              <a:tblGrid>
                <a:gridCol w="3978015">
                  <a:extLst>
                    <a:ext uri="{9D8B030D-6E8A-4147-A177-3AD203B41FA5}">
                      <a16:colId xmlns:a16="http://schemas.microsoft.com/office/drawing/2014/main" val="1464401927"/>
                    </a:ext>
                  </a:extLst>
                </a:gridCol>
                <a:gridCol w="749176">
                  <a:extLst>
                    <a:ext uri="{9D8B030D-6E8A-4147-A177-3AD203B41FA5}">
                      <a16:colId xmlns:a16="http://schemas.microsoft.com/office/drawing/2014/main" val="2105880245"/>
                    </a:ext>
                  </a:extLst>
                </a:gridCol>
              </a:tblGrid>
              <a:tr h="370840">
                <a:tc>
                  <a:txBody>
                    <a:bodyPr/>
                    <a:lstStyle/>
                    <a:p>
                      <a:r>
                        <a:rPr lang="da-DK" dirty="0" smtClean="0"/>
                        <a:t>Jobtyper</a:t>
                      </a:r>
                      <a:endParaRPr lang="da-DK" dirty="0"/>
                    </a:p>
                  </a:txBody>
                  <a:tcPr/>
                </a:tc>
                <a:tc>
                  <a:txBody>
                    <a:bodyPr/>
                    <a:lstStyle/>
                    <a:p>
                      <a:endParaRPr lang="da-DK" dirty="0"/>
                    </a:p>
                  </a:txBody>
                  <a:tcPr/>
                </a:tc>
                <a:extLst>
                  <a:ext uri="{0D108BD9-81ED-4DB2-BD59-A6C34878D82A}">
                    <a16:rowId xmlns:a16="http://schemas.microsoft.com/office/drawing/2014/main" val="3026608549"/>
                  </a:ext>
                </a:extLst>
              </a:tr>
              <a:tr h="370840">
                <a:tc>
                  <a:txBody>
                    <a:bodyPr/>
                    <a:lstStyle/>
                    <a:p>
                      <a:r>
                        <a:rPr lang="da-DK" dirty="0" smtClean="0"/>
                        <a:t>PRODUKTION</a:t>
                      </a:r>
                      <a:endParaRPr lang="da-DK" dirty="0"/>
                    </a:p>
                  </a:txBody>
                  <a:tcPr/>
                </a:tc>
                <a:tc>
                  <a:txBody>
                    <a:bodyPr/>
                    <a:lstStyle/>
                    <a:p>
                      <a:r>
                        <a:rPr lang="da-DK" dirty="0" smtClean="0"/>
                        <a:t>24 %</a:t>
                      </a:r>
                      <a:endParaRPr lang="da-DK" dirty="0"/>
                    </a:p>
                  </a:txBody>
                  <a:tcPr/>
                </a:tc>
                <a:extLst>
                  <a:ext uri="{0D108BD9-81ED-4DB2-BD59-A6C34878D82A}">
                    <a16:rowId xmlns:a16="http://schemas.microsoft.com/office/drawing/2014/main" val="1477441808"/>
                  </a:ext>
                </a:extLst>
              </a:tr>
              <a:tr h="370840">
                <a:tc>
                  <a:txBody>
                    <a:bodyPr/>
                    <a:lstStyle/>
                    <a:p>
                      <a:r>
                        <a:rPr lang="da-DK" dirty="0" smtClean="0"/>
                        <a:t>MENNESKER</a:t>
                      </a:r>
                      <a:endParaRPr lang="da-DK" dirty="0"/>
                    </a:p>
                  </a:txBody>
                  <a:tcPr/>
                </a:tc>
                <a:tc>
                  <a:txBody>
                    <a:bodyPr/>
                    <a:lstStyle/>
                    <a:p>
                      <a:r>
                        <a:rPr lang="da-DK" dirty="0" smtClean="0"/>
                        <a:t>32 %</a:t>
                      </a:r>
                      <a:endParaRPr lang="da-DK" dirty="0"/>
                    </a:p>
                  </a:txBody>
                  <a:tcPr/>
                </a:tc>
                <a:extLst>
                  <a:ext uri="{0D108BD9-81ED-4DB2-BD59-A6C34878D82A}">
                    <a16:rowId xmlns:a16="http://schemas.microsoft.com/office/drawing/2014/main" val="768763160"/>
                  </a:ext>
                </a:extLst>
              </a:tr>
              <a:tr h="370840">
                <a:tc>
                  <a:txBody>
                    <a:bodyPr/>
                    <a:lstStyle/>
                    <a:p>
                      <a:r>
                        <a:rPr lang="da-DK" dirty="0" smtClean="0"/>
                        <a:t>KONTOR</a:t>
                      </a:r>
                      <a:endParaRPr lang="da-DK" dirty="0"/>
                    </a:p>
                  </a:txBody>
                  <a:tcPr/>
                </a:tc>
                <a:tc>
                  <a:txBody>
                    <a:bodyPr/>
                    <a:lstStyle/>
                    <a:p>
                      <a:r>
                        <a:rPr lang="da-DK" dirty="0" smtClean="0"/>
                        <a:t>33 %</a:t>
                      </a:r>
                      <a:endParaRPr lang="da-DK" dirty="0"/>
                    </a:p>
                  </a:txBody>
                  <a:tcPr/>
                </a:tc>
                <a:extLst>
                  <a:ext uri="{0D108BD9-81ED-4DB2-BD59-A6C34878D82A}">
                    <a16:rowId xmlns:a16="http://schemas.microsoft.com/office/drawing/2014/main" val="348536531"/>
                  </a:ext>
                </a:extLst>
              </a:tr>
            </a:tbl>
          </a:graphicData>
        </a:graphic>
      </p:graphicFrame>
      <p:sp>
        <p:nvSpPr>
          <p:cNvPr id="9" name="Content Placeholder 2">
            <a:extLst>
              <a:ext uri="{FF2B5EF4-FFF2-40B4-BE49-F238E27FC236}">
                <a16:creationId xmlns:a16="http://schemas.microsoft.com/office/drawing/2014/main" id="{CE09C5F1-6D9D-4B96-EAE1-322FFA3DE671}"/>
              </a:ext>
            </a:extLst>
          </p:cNvPr>
          <p:cNvSpPr>
            <a:spLocks noGrp="1"/>
          </p:cNvSpPr>
          <p:nvPr>
            <p:ph idx="1"/>
          </p:nvPr>
        </p:nvSpPr>
        <p:spPr>
          <a:xfrm>
            <a:off x="6732828" y="5815172"/>
            <a:ext cx="5246357" cy="190104"/>
          </a:xfrm>
        </p:spPr>
        <p:txBody>
          <a:bodyPr/>
          <a:lstStyle/>
          <a:p>
            <a:pPr marL="0" lvl="0" indent="0">
              <a:lnSpc>
                <a:spcPct val="104000"/>
              </a:lnSpc>
              <a:spcAft>
                <a:spcPts val="300"/>
              </a:spcAft>
              <a:buClr>
                <a:srgbClr val="9BBB59"/>
              </a:buClr>
              <a:buNone/>
              <a:defRPr/>
            </a:pPr>
            <a:r>
              <a:rPr lang="da-DK" sz="800" spc="0" dirty="0" smtClean="0">
                <a:solidFill>
                  <a:srgbClr val="003087"/>
                </a:solidFill>
                <a:ea typeface="Verdana" panose="020B0604030504040204" pitchFamily="34" charset="0"/>
              </a:rPr>
              <a:t>Kilde: Motiver, muligheder og barrierer for et længere arbejdsliv i Danmark, Lars L. Andersen m.fl., 2023.</a:t>
            </a:r>
            <a:endParaRPr lang="da-DK" sz="800" dirty="0">
              <a:solidFill>
                <a:srgbClr val="003087"/>
              </a:solidFill>
            </a:endParaRPr>
          </a:p>
        </p:txBody>
      </p:sp>
    </p:spTree>
    <p:extLst>
      <p:ext uri="{BB962C8B-B14F-4D97-AF65-F5344CB8AC3E}">
        <p14:creationId xmlns:p14="http://schemas.microsoft.com/office/powerpoint/2010/main" val="273661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12</a:t>
            </a:fld>
            <a:endParaRPr lang="da-DK" dirty="0"/>
          </a:p>
        </p:txBody>
      </p:sp>
      <p:sp>
        <p:nvSpPr>
          <p:cNvPr id="5" name="Title 1">
            <a:extLst>
              <a:ext uri="{FF2B5EF4-FFF2-40B4-BE49-F238E27FC236}">
                <a16:creationId xmlns:a16="http://schemas.microsoft.com/office/drawing/2014/main" id="{1FCDC731-C0B0-DF34-ABB5-A4E207FAF9F3}"/>
              </a:ext>
            </a:extLst>
          </p:cNvPr>
          <p:cNvSpPr>
            <a:spLocks noGrp="1"/>
          </p:cNvSpPr>
          <p:nvPr>
            <p:ph type="title"/>
          </p:nvPr>
        </p:nvSpPr>
        <p:spPr>
          <a:xfrm>
            <a:off x="812799" y="812799"/>
            <a:ext cx="10566401" cy="804985"/>
          </a:xfrm>
        </p:spPr>
        <p:txBody>
          <a:bodyPr/>
          <a:lstStyle/>
          <a:p>
            <a:r>
              <a:rPr lang="da-DK" sz="2000" dirty="0" smtClean="0">
                <a:solidFill>
                  <a:srgbClr val="003087"/>
                </a:solidFill>
              </a:rPr>
              <a:t>Økonomi</a:t>
            </a:r>
            <a:r>
              <a:rPr lang="da-DK" dirty="0" smtClean="0"/>
              <a:t/>
            </a:r>
            <a:br>
              <a:rPr lang="da-DK" dirty="0" smtClean="0"/>
            </a:br>
            <a:r>
              <a:rPr lang="da-DK" dirty="0" smtClean="0"/>
              <a:t>Jeg ville </a:t>
            </a:r>
            <a:r>
              <a:rPr lang="da-DK" u="sng" dirty="0" smtClean="0"/>
              <a:t>blive længere</a:t>
            </a:r>
            <a:r>
              <a:rPr lang="da-DK" dirty="0" smtClean="0"/>
              <a:t> på </a:t>
            </a:r>
            <a:br>
              <a:rPr lang="da-DK" dirty="0" smtClean="0"/>
            </a:br>
            <a:r>
              <a:rPr lang="da-DK" dirty="0" smtClean="0"/>
              <a:t>arbejdsmarkedet, hvis ….</a:t>
            </a:r>
            <a:endParaRPr lang="da-DK" dirty="0">
              <a:solidFill>
                <a:schemeClr val="accent1"/>
              </a:solidFill>
            </a:endParaRPr>
          </a:p>
        </p:txBody>
      </p:sp>
      <p:sp>
        <p:nvSpPr>
          <p:cNvPr id="6" name="Content Placeholder 2">
            <a:extLst>
              <a:ext uri="{FF2B5EF4-FFF2-40B4-BE49-F238E27FC236}">
                <a16:creationId xmlns:a16="http://schemas.microsoft.com/office/drawing/2014/main" id="{CE09C5F1-6D9D-4B96-EAE1-322FFA3DE671}"/>
              </a:ext>
            </a:extLst>
          </p:cNvPr>
          <p:cNvSpPr>
            <a:spLocks noGrp="1"/>
          </p:cNvSpPr>
          <p:nvPr>
            <p:ph idx="1"/>
          </p:nvPr>
        </p:nvSpPr>
        <p:spPr>
          <a:xfrm>
            <a:off x="812800" y="2031999"/>
            <a:ext cx="4727190" cy="1273909"/>
          </a:xfrm>
          <a:solidFill>
            <a:srgbClr val="003087">
              <a:alpha val="50000"/>
            </a:srgbClr>
          </a:solidFill>
        </p:spPr>
        <p:txBody>
          <a:bodyPr lIns="144000" tIns="144000" rIns="144000" bIns="144000"/>
          <a:lstStyle/>
          <a:p>
            <a:pPr marL="0" indent="0">
              <a:buNone/>
            </a:pPr>
            <a:r>
              <a:rPr lang="da-DK" dirty="0" smtClean="0"/>
              <a:t>”… det økonomisk bedre kunne betale sig.”</a:t>
            </a:r>
          </a:p>
          <a:p>
            <a:pPr marL="0" indent="0">
              <a:buNone/>
            </a:pPr>
            <a:r>
              <a:rPr lang="da-DK" b="1" dirty="0" smtClean="0"/>
              <a:t>27 procent af de beskæftigede.</a:t>
            </a:r>
            <a:endParaRPr lang="da-DK" b="1" dirty="0"/>
          </a:p>
        </p:txBody>
      </p:sp>
      <p:graphicFrame>
        <p:nvGraphicFramePr>
          <p:cNvPr id="2" name="Tabel 1"/>
          <p:cNvGraphicFramePr>
            <a:graphicFrameLocks noGrp="1"/>
          </p:cNvGraphicFramePr>
          <p:nvPr>
            <p:extLst>
              <p:ext uri="{D42A27DB-BD31-4B8C-83A1-F6EECF244321}">
                <p14:modId xmlns:p14="http://schemas.microsoft.com/office/powerpoint/2010/main" val="2017861313"/>
              </p:ext>
            </p:extLst>
          </p:nvPr>
        </p:nvGraphicFramePr>
        <p:xfrm>
          <a:off x="812799" y="3818860"/>
          <a:ext cx="4727191" cy="1483360"/>
        </p:xfrm>
        <a:graphic>
          <a:graphicData uri="http://schemas.openxmlformats.org/drawingml/2006/table">
            <a:tbl>
              <a:tblPr firstRow="1" bandRow="1">
                <a:tableStyleId>{D27102A9-8310-4765-A935-A1911B00CA55}</a:tableStyleId>
              </a:tblPr>
              <a:tblGrid>
                <a:gridCol w="3978015">
                  <a:extLst>
                    <a:ext uri="{9D8B030D-6E8A-4147-A177-3AD203B41FA5}">
                      <a16:colId xmlns:a16="http://schemas.microsoft.com/office/drawing/2014/main" val="1464401927"/>
                    </a:ext>
                  </a:extLst>
                </a:gridCol>
                <a:gridCol w="749176">
                  <a:extLst>
                    <a:ext uri="{9D8B030D-6E8A-4147-A177-3AD203B41FA5}">
                      <a16:colId xmlns:a16="http://schemas.microsoft.com/office/drawing/2014/main" val="2105880245"/>
                    </a:ext>
                  </a:extLst>
                </a:gridCol>
              </a:tblGrid>
              <a:tr h="370840">
                <a:tc>
                  <a:txBody>
                    <a:bodyPr/>
                    <a:lstStyle/>
                    <a:p>
                      <a:r>
                        <a:rPr lang="da-DK" dirty="0" smtClean="0"/>
                        <a:t>Jobtyper</a:t>
                      </a:r>
                      <a:endParaRPr lang="da-DK" dirty="0"/>
                    </a:p>
                  </a:txBody>
                  <a:tcPr/>
                </a:tc>
                <a:tc>
                  <a:txBody>
                    <a:bodyPr/>
                    <a:lstStyle/>
                    <a:p>
                      <a:endParaRPr lang="da-DK" dirty="0"/>
                    </a:p>
                  </a:txBody>
                  <a:tcPr/>
                </a:tc>
                <a:extLst>
                  <a:ext uri="{0D108BD9-81ED-4DB2-BD59-A6C34878D82A}">
                    <a16:rowId xmlns:a16="http://schemas.microsoft.com/office/drawing/2014/main" val="3026608549"/>
                  </a:ext>
                </a:extLst>
              </a:tr>
              <a:tr h="370840">
                <a:tc>
                  <a:txBody>
                    <a:bodyPr/>
                    <a:lstStyle/>
                    <a:p>
                      <a:r>
                        <a:rPr lang="da-DK" dirty="0" smtClean="0"/>
                        <a:t>PRODUKTION</a:t>
                      </a:r>
                      <a:endParaRPr lang="da-DK" dirty="0"/>
                    </a:p>
                  </a:txBody>
                  <a:tcPr/>
                </a:tc>
                <a:tc>
                  <a:txBody>
                    <a:bodyPr/>
                    <a:lstStyle/>
                    <a:p>
                      <a:r>
                        <a:rPr lang="da-DK" dirty="0" smtClean="0"/>
                        <a:t>24 %</a:t>
                      </a:r>
                      <a:endParaRPr lang="da-DK" dirty="0"/>
                    </a:p>
                  </a:txBody>
                  <a:tcPr/>
                </a:tc>
                <a:extLst>
                  <a:ext uri="{0D108BD9-81ED-4DB2-BD59-A6C34878D82A}">
                    <a16:rowId xmlns:a16="http://schemas.microsoft.com/office/drawing/2014/main" val="1477441808"/>
                  </a:ext>
                </a:extLst>
              </a:tr>
              <a:tr h="370840">
                <a:tc>
                  <a:txBody>
                    <a:bodyPr/>
                    <a:lstStyle/>
                    <a:p>
                      <a:r>
                        <a:rPr lang="da-DK" dirty="0" smtClean="0"/>
                        <a:t>MENNESKER</a:t>
                      </a:r>
                      <a:endParaRPr lang="da-DK" dirty="0"/>
                    </a:p>
                  </a:txBody>
                  <a:tcPr/>
                </a:tc>
                <a:tc>
                  <a:txBody>
                    <a:bodyPr/>
                    <a:lstStyle/>
                    <a:p>
                      <a:r>
                        <a:rPr lang="da-DK" dirty="0" smtClean="0"/>
                        <a:t>28 %</a:t>
                      </a:r>
                      <a:endParaRPr lang="da-DK" dirty="0"/>
                    </a:p>
                  </a:txBody>
                  <a:tcPr/>
                </a:tc>
                <a:extLst>
                  <a:ext uri="{0D108BD9-81ED-4DB2-BD59-A6C34878D82A}">
                    <a16:rowId xmlns:a16="http://schemas.microsoft.com/office/drawing/2014/main" val="768763160"/>
                  </a:ext>
                </a:extLst>
              </a:tr>
              <a:tr h="370840">
                <a:tc>
                  <a:txBody>
                    <a:bodyPr/>
                    <a:lstStyle/>
                    <a:p>
                      <a:r>
                        <a:rPr lang="da-DK" dirty="0" smtClean="0"/>
                        <a:t>KONTOR</a:t>
                      </a:r>
                      <a:endParaRPr lang="da-DK" dirty="0"/>
                    </a:p>
                  </a:txBody>
                  <a:tcPr/>
                </a:tc>
                <a:tc>
                  <a:txBody>
                    <a:bodyPr/>
                    <a:lstStyle/>
                    <a:p>
                      <a:r>
                        <a:rPr lang="da-DK" dirty="0" smtClean="0"/>
                        <a:t>27 %</a:t>
                      </a:r>
                      <a:endParaRPr lang="da-DK" dirty="0"/>
                    </a:p>
                  </a:txBody>
                  <a:tcPr/>
                </a:tc>
                <a:extLst>
                  <a:ext uri="{0D108BD9-81ED-4DB2-BD59-A6C34878D82A}">
                    <a16:rowId xmlns:a16="http://schemas.microsoft.com/office/drawing/2014/main" val="348536531"/>
                  </a:ext>
                </a:extLst>
              </a:tr>
            </a:tbl>
          </a:graphicData>
        </a:graphic>
      </p:graphicFrame>
      <p:sp>
        <p:nvSpPr>
          <p:cNvPr id="8" name="Content Placeholder 2">
            <a:extLst>
              <a:ext uri="{FF2B5EF4-FFF2-40B4-BE49-F238E27FC236}">
                <a16:creationId xmlns:a16="http://schemas.microsoft.com/office/drawing/2014/main" id="{CE09C5F1-6D9D-4B96-EAE1-322FFA3DE671}"/>
              </a:ext>
            </a:extLst>
          </p:cNvPr>
          <p:cNvSpPr>
            <a:spLocks noGrp="1"/>
          </p:cNvSpPr>
          <p:nvPr>
            <p:ph idx="1"/>
          </p:nvPr>
        </p:nvSpPr>
        <p:spPr>
          <a:xfrm>
            <a:off x="442929" y="5815173"/>
            <a:ext cx="5246357" cy="190104"/>
          </a:xfrm>
        </p:spPr>
        <p:txBody>
          <a:bodyPr/>
          <a:lstStyle/>
          <a:p>
            <a:pPr marL="0" lvl="0" indent="0">
              <a:lnSpc>
                <a:spcPct val="104000"/>
              </a:lnSpc>
              <a:spcAft>
                <a:spcPts val="300"/>
              </a:spcAft>
              <a:buClr>
                <a:srgbClr val="9BBB59"/>
              </a:buClr>
              <a:buNone/>
              <a:defRPr/>
            </a:pPr>
            <a:r>
              <a:rPr lang="da-DK" sz="800" spc="0" dirty="0" smtClean="0">
                <a:solidFill>
                  <a:srgbClr val="003087"/>
                </a:solidFill>
                <a:ea typeface="Verdana" panose="020B0604030504040204" pitchFamily="34" charset="0"/>
              </a:rPr>
              <a:t>Kilde: Motiver, muligheder og barrierer for et længere arbejdsliv i Danmark, Lars L. Andersen m.fl., 2023.</a:t>
            </a:r>
            <a:endParaRPr lang="da-DK" sz="800" dirty="0">
              <a:solidFill>
                <a:srgbClr val="003087"/>
              </a:solidFill>
            </a:endParaRPr>
          </a:p>
        </p:txBody>
      </p:sp>
    </p:spTree>
    <p:extLst>
      <p:ext uri="{BB962C8B-B14F-4D97-AF65-F5344CB8AC3E}">
        <p14:creationId xmlns:p14="http://schemas.microsoft.com/office/powerpoint/2010/main" val="34660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13</a:t>
            </a:fld>
            <a:endParaRPr lang="da-DK" dirty="0"/>
          </a:p>
        </p:txBody>
      </p:sp>
      <p:sp>
        <p:nvSpPr>
          <p:cNvPr id="5" name="Title 1">
            <a:extLst>
              <a:ext uri="{FF2B5EF4-FFF2-40B4-BE49-F238E27FC236}">
                <a16:creationId xmlns:a16="http://schemas.microsoft.com/office/drawing/2014/main" id="{1FCDC731-C0B0-DF34-ABB5-A4E207FAF9F3}"/>
              </a:ext>
            </a:extLst>
          </p:cNvPr>
          <p:cNvSpPr>
            <a:spLocks noGrp="1"/>
          </p:cNvSpPr>
          <p:nvPr>
            <p:ph type="title"/>
          </p:nvPr>
        </p:nvSpPr>
        <p:spPr>
          <a:xfrm>
            <a:off x="6723406" y="812800"/>
            <a:ext cx="4727191" cy="406400"/>
          </a:xfrm>
        </p:spPr>
        <p:txBody>
          <a:bodyPr/>
          <a:lstStyle/>
          <a:p>
            <a:r>
              <a:rPr lang="da-DK" sz="2000" dirty="0" smtClean="0">
                <a:solidFill>
                  <a:srgbClr val="C8102E"/>
                </a:solidFill>
              </a:rPr>
              <a:t>Arbejdsmiljø</a:t>
            </a:r>
            <a:r>
              <a:rPr lang="da-DK" dirty="0" smtClean="0"/>
              <a:t/>
            </a:r>
            <a:br>
              <a:rPr lang="da-DK" dirty="0" smtClean="0"/>
            </a:br>
            <a:r>
              <a:rPr lang="da-DK" dirty="0" smtClean="0"/>
              <a:t>Jeg ville </a:t>
            </a:r>
            <a:r>
              <a:rPr lang="da-DK" u="sng" dirty="0" smtClean="0"/>
              <a:t>blive længere</a:t>
            </a:r>
            <a:r>
              <a:rPr lang="da-DK" dirty="0" smtClean="0"/>
              <a:t> på </a:t>
            </a:r>
            <a:br>
              <a:rPr lang="da-DK" dirty="0" smtClean="0"/>
            </a:br>
            <a:r>
              <a:rPr lang="da-DK" dirty="0" smtClean="0"/>
              <a:t>arbejdsmarkedet, hvis ….</a:t>
            </a:r>
            <a:endParaRPr lang="da-DK" dirty="0">
              <a:solidFill>
                <a:schemeClr val="accent1"/>
              </a:solidFill>
            </a:endParaRPr>
          </a:p>
        </p:txBody>
      </p:sp>
      <p:sp>
        <p:nvSpPr>
          <p:cNvPr id="6" name="Content Placeholder 2">
            <a:extLst>
              <a:ext uri="{FF2B5EF4-FFF2-40B4-BE49-F238E27FC236}">
                <a16:creationId xmlns:a16="http://schemas.microsoft.com/office/drawing/2014/main" id="{CE09C5F1-6D9D-4B96-EAE1-322FFA3DE671}"/>
              </a:ext>
            </a:extLst>
          </p:cNvPr>
          <p:cNvSpPr>
            <a:spLocks noGrp="1"/>
          </p:cNvSpPr>
          <p:nvPr>
            <p:ph idx="1"/>
          </p:nvPr>
        </p:nvSpPr>
        <p:spPr>
          <a:xfrm>
            <a:off x="6723407" y="2031999"/>
            <a:ext cx="4727190" cy="1273909"/>
          </a:xfrm>
          <a:solidFill>
            <a:srgbClr val="C8102E">
              <a:alpha val="50000"/>
            </a:srgbClr>
          </a:solidFill>
        </p:spPr>
        <p:txBody>
          <a:bodyPr lIns="144000" tIns="144000" rIns="144000" bIns="144000"/>
          <a:lstStyle/>
          <a:p>
            <a:pPr marL="0" indent="0">
              <a:buNone/>
            </a:pPr>
            <a:r>
              <a:rPr lang="da-DK" dirty="0" smtClean="0"/>
              <a:t>”… arbejdet var mindre anstrengende.”</a:t>
            </a:r>
          </a:p>
          <a:p>
            <a:pPr marL="0" indent="0">
              <a:buNone/>
            </a:pPr>
            <a:r>
              <a:rPr lang="da-DK" b="1" dirty="0" smtClean="0"/>
              <a:t>28 procent af de beskæftigede.</a:t>
            </a:r>
            <a:endParaRPr lang="da-DK" b="1" dirty="0"/>
          </a:p>
        </p:txBody>
      </p:sp>
      <p:graphicFrame>
        <p:nvGraphicFramePr>
          <p:cNvPr id="2" name="Tabel 1"/>
          <p:cNvGraphicFramePr>
            <a:graphicFrameLocks noGrp="1"/>
          </p:cNvGraphicFramePr>
          <p:nvPr>
            <p:extLst>
              <p:ext uri="{D42A27DB-BD31-4B8C-83A1-F6EECF244321}">
                <p14:modId xmlns:p14="http://schemas.microsoft.com/office/powerpoint/2010/main" val="202416144"/>
              </p:ext>
            </p:extLst>
          </p:nvPr>
        </p:nvGraphicFramePr>
        <p:xfrm>
          <a:off x="6723406" y="3818860"/>
          <a:ext cx="4727191" cy="1483360"/>
        </p:xfrm>
        <a:graphic>
          <a:graphicData uri="http://schemas.openxmlformats.org/drawingml/2006/table">
            <a:tbl>
              <a:tblPr firstRow="1" bandRow="1">
                <a:tableStyleId>{D27102A9-8310-4765-A935-A1911B00CA55}</a:tableStyleId>
              </a:tblPr>
              <a:tblGrid>
                <a:gridCol w="3978015">
                  <a:extLst>
                    <a:ext uri="{9D8B030D-6E8A-4147-A177-3AD203B41FA5}">
                      <a16:colId xmlns:a16="http://schemas.microsoft.com/office/drawing/2014/main" val="1464401927"/>
                    </a:ext>
                  </a:extLst>
                </a:gridCol>
                <a:gridCol w="749176">
                  <a:extLst>
                    <a:ext uri="{9D8B030D-6E8A-4147-A177-3AD203B41FA5}">
                      <a16:colId xmlns:a16="http://schemas.microsoft.com/office/drawing/2014/main" val="2105880245"/>
                    </a:ext>
                  </a:extLst>
                </a:gridCol>
              </a:tblGrid>
              <a:tr h="370840">
                <a:tc>
                  <a:txBody>
                    <a:bodyPr/>
                    <a:lstStyle/>
                    <a:p>
                      <a:r>
                        <a:rPr lang="da-DK" dirty="0" smtClean="0"/>
                        <a:t>Jobtyper</a:t>
                      </a:r>
                      <a:endParaRPr lang="da-DK" dirty="0"/>
                    </a:p>
                  </a:txBody>
                  <a:tcPr/>
                </a:tc>
                <a:tc>
                  <a:txBody>
                    <a:bodyPr/>
                    <a:lstStyle/>
                    <a:p>
                      <a:endParaRPr lang="da-DK" dirty="0"/>
                    </a:p>
                  </a:txBody>
                  <a:tcPr/>
                </a:tc>
                <a:extLst>
                  <a:ext uri="{0D108BD9-81ED-4DB2-BD59-A6C34878D82A}">
                    <a16:rowId xmlns:a16="http://schemas.microsoft.com/office/drawing/2014/main" val="3026608549"/>
                  </a:ext>
                </a:extLst>
              </a:tr>
              <a:tr h="370840">
                <a:tc>
                  <a:txBody>
                    <a:bodyPr/>
                    <a:lstStyle/>
                    <a:p>
                      <a:r>
                        <a:rPr lang="da-DK" dirty="0" smtClean="0"/>
                        <a:t>PRODUKTION</a:t>
                      </a:r>
                      <a:endParaRPr lang="da-DK" dirty="0"/>
                    </a:p>
                  </a:txBody>
                  <a:tcPr/>
                </a:tc>
                <a:tc>
                  <a:txBody>
                    <a:bodyPr/>
                    <a:lstStyle/>
                    <a:p>
                      <a:r>
                        <a:rPr lang="da-DK" dirty="0" smtClean="0"/>
                        <a:t>39 %</a:t>
                      </a:r>
                      <a:endParaRPr lang="da-DK" dirty="0"/>
                    </a:p>
                  </a:txBody>
                  <a:tcPr/>
                </a:tc>
                <a:extLst>
                  <a:ext uri="{0D108BD9-81ED-4DB2-BD59-A6C34878D82A}">
                    <a16:rowId xmlns:a16="http://schemas.microsoft.com/office/drawing/2014/main" val="1477441808"/>
                  </a:ext>
                </a:extLst>
              </a:tr>
              <a:tr h="370840">
                <a:tc>
                  <a:txBody>
                    <a:bodyPr/>
                    <a:lstStyle/>
                    <a:p>
                      <a:r>
                        <a:rPr lang="da-DK" dirty="0" smtClean="0"/>
                        <a:t>MENNESKER</a:t>
                      </a:r>
                      <a:endParaRPr lang="da-DK" dirty="0"/>
                    </a:p>
                  </a:txBody>
                  <a:tcPr/>
                </a:tc>
                <a:tc>
                  <a:txBody>
                    <a:bodyPr/>
                    <a:lstStyle/>
                    <a:p>
                      <a:r>
                        <a:rPr lang="da-DK" dirty="0" smtClean="0"/>
                        <a:t>40 %</a:t>
                      </a:r>
                      <a:endParaRPr lang="da-DK" dirty="0"/>
                    </a:p>
                  </a:txBody>
                  <a:tcPr/>
                </a:tc>
                <a:extLst>
                  <a:ext uri="{0D108BD9-81ED-4DB2-BD59-A6C34878D82A}">
                    <a16:rowId xmlns:a16="http://schemas.microsoft.com/office/drawing/2014/main" val="768763160"/>
                  </a:ext>
                </a:extLst>
              </a:tr>
              <a:tr h="370840">
                <a:tc>
                  <a:txBody>
                    <a:bodyPr/>
                    <a:lstStyle/>
                    <a:p>
                      <a:r>
                        <a:rPr lang="da-DK" dirty="0" smtClean="0"/>
                        <a:t>KONTOR</a:t>
                      </a:r>
                      <a:endParaRPr lang="da-DK" dirty="0"/>
                    </a:p>
                  </a:txBody>
                  <a:tcPr/>
                </a:tc>
                <a:tc>
                  <a:txBody>
                    <a:bodyPr/>
                    <a:lstStyle/>
                    <a:p>
                      <a:r>
                        <a:rPr lang="da-DK" dirty="0" smtClean="0"/>
                        <a:t>17 %</a:t>
                      </a:r>
                      <a:endParaRPr lang="da-DK" dirty="0"/>
                    </a:p>
                  </a:txBody>
                  <a:tcPr/>
                </a:tc>
                <a:extLst>
                  <a:ext uri="{0D108BD9-81ED-4DB2-BD59-A6C34878D82A}">
                    <a16:rowId xmlns:a16="http://schemas.microsoft.com/office/drawing/2014/main" val="348536531"/>
                  </a:ext>
                </a:extLst>
              </a:tr>
            </a:tbl>
          </a:graphicData>
        </a:graphic>
      </p:graphicFrame>
      <p:sp>
        <p:nvSpPr>
          <p:cNvPr id="8" name="Content Placeholder 2">
            <a:extLst>
              <a:ext uri="{FF2B5EF4-FFF2-40B4-BE49-F238E27FC236}">
                <a16:creationId xmlns:a16="http://schemas.microsoft.com/office/drawing/2014/main" id="{CE09C5F1-6D9D-4B96-EAE1-322FFA3DE671}"/>
              </a:ext>
            </a:extLst>
          </p:cNvPr>
          <p:cNvSpPr>
            <a:spLocks noGrp="1"/>
          </p:cNvSpPr>
          <p:nvPr>
            <p:ph idx="1"/>
          </p:nvPr>
        </p:nvSpPr>
        <p:spPr>
          <a:xfrm>
            <a:off x="6723406" y="5793570"/>
            <a:ext cx="5246357" cy="190104"/>
          </a:xfrm>
        </p:spPr>
        <p:txBody>
          <a:bodyPr/>
          <a:lstStyle/>
          <a:p>
            <a:pPr marL="0" lvl="0" indent="0">
              <a:lnSpc>
                <a:spcPct val="104000"/>
              </a:lnSpc>
              <a:spcAft>
                <a:spcPts val="300"/>
              </a:spcAft>
              <a:buClr>
                <a:srgbClr val="9BBB59"/>
              </a:buClr>
              <a:buNone/>
              <a:defRPr/>
            </a:pPr>
            <a:r>
              <a:rPr lang="da-DK" sz="800" spc="0" dirty="0" smtClean="0">
                <a:solidFill>
                  <a:srgbClr val="003087"/>
                </a:solidFill>
                <a:ea typeface="Verdana" panose="020B0604030504040204" pitchFamily="34" charset="0"/>
              </a:rPr>
              <a:t>Kilde: Motiver, muligheder og barrierer for et længere arbejdsliv i Danmark, Lars L. Andersen m.fl., 2023.</a:t>
            </a:r>
            <a:endParaRPr lang="da-DK" sz="800" dirty="0">
              <a:solidFill>
                <a:srgbClr val="003087"/>
              </a:solidFill>
            </a:endParaRPr>
          </a:p>
        </p:txBody>
      </p:sp>
    </p:spTree>
    <p:extLst>
      <p:ext uri="{BB962C8B-B14F-4D97-AF65-F5344CB8AC3E}">
        <p14:creationId xmlns:p14="http://schemas.microsoft.com/office/powerpoint/2010/main" val="425535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14</a:t>
            </a:fld>
            <a:endParaRPr lang="da-DK" dirty="0"/>
          </a:p>
        </p:txBody>
      </p:sp>
      <p:sp>
        <p:nvSpPr>
          <p:cNvPr id="5" name="Title 1">
            <a:extLst>
              <a:ext uri="{FF2B5EF4-FFF2-40B4-BE49-F238E27FC236}">
                <a16:creationId xmlns:a16="http://schemas.microsoft.com/office/drawing/2014/main" id="{1FCDC731-C0B0-DF34-ABB5-A4E207FAF9F3}"/>
              </a:ext>
            </a:extLst>
          </p:cNvPr>
          <p:cNvSpPr>
            <a:spLocks noGrp="1"/>
          </p:cNvSpPr>
          <p:nvPr>
            <p:ph type="title"/>
          </p:nvPr>
        </p:nvSpPr>
        <p:spPr>
          <a:xfrm>
            <a:off x="554414" y="812800"/>
            <a:ext cx="4727191" cy="406400"/>
          </a:xfrm>
        </p:spPr>
        <p:txBody>
          <a:bodyPr/>
          <a:lstStyle/>
          <a:p>
            <a:r>
              <a:rPr lang="da-DK" sz="2000" dirty="0" smtClean="0">
                <a:solidFill>
                  <a:srgbClr val="C8102E"/>
                </a:solidFill>
              </a:rPr>
              <a:t>Arbejdsmiljø</a:t>
            </a:r>
            <a:r>
              <a:rPr lang="da-DK" dirty="0" smtClean="0"/>
              <a:t/>
            </a:r>
            <a:br>
              <a:rPr lang="da-DK" dirty="0" smtClean="0"/>
            </a:br>
            <a:r>
              <a:rPr lang="da-DK" dirty="0" smtClean="0"/>
              <a:t>Jeg ville </a:t>
            </a:r>
            <a:r>
              <a:rPr lang="da-DK" u="sng" dirty="0" smtClean="0"/>
              <a:t>blive længere</a:t>
            </a:r>
            <a:r>
              <a:rPr lang="da-DK" dirty="0" smtClean="0"/>
              <a:t> på </a:t>
            </a:r>
            <a:br>
              <a:rPr lang="da-DK" dirty="0" smtClean="0"/>
            </a:br>
            <a:r>
              <a:rPr lang="da-DK" dirty="0" smtClean="0"/>
              <a:t>arbejdsmarkedet, hvis ….</a:t>
            </a:r>
            <a:endParaRPr lang="da-DK" dirty="0">
              <a:solidFill>
                <a:schemeClr val="accent1"/>
              </a:solidFill>
            </a:endParaRPr>
          </a:p>
        </p:txBody>
      </p:sp>
      <p:sp>
        <p:nvSpPr>
          <p:cNvPr id="6" name="Content Placeholder 2">
            <a:extLst>
              <a:ext uri="{FF2B5EF4-FFF2-40B4-BE49-F238E27FC236}">
                <a16:creationId xmlns:a16="http://schemas.microsoft.com/office/drawing/2014/main" id="{CE09C5F1-6D9D-4B96-EAE1-322FFA3DE671}"/>
              </a:ext>
            </a:extLst>
          </p:cNvPr>
          <p:cNvSpPr>
            <a:spLocks noGrp="1"/>
          </p:cNvSpPr>
          <p:nvPr>
            <p:ph idx="1"/>
          </p:nvPr>
        </p:nvSpPr>
        <p:spPr>
          <a:xfrm>
            <a:off x="554415" y="2031999"/>
            <a:ext cx="4727190" cy="1273909"/>
          </a:xfrm>
          <a:solidFill>
            <a:srgbClr val="C8102E">
              <a:alpha val="50000"/>
            </a:srgbClr>
          </a:solidFill>
        </p:spPr>
        <p:txBody>
          <a:bodyPr lIns="144000" tIns="144000" rIns="144000" bIns="144000"/>
          <a:lstStyle/>
          <a:p>
            <a:pPr marL="0" indent="0">
              <a:buNone/>
            </a:pPr>
            <a:r>
              <a:rPr lang="da-DK" dirty="0" smtClean="0"/>
              <a:t>”… </a:t>
            </a:r>
            <a:r>
              <a:rPr lang="da-DK" dirty="0"/>
              <a:t>ledelsen ønskede at jeg blev længere.”</a:t>
            </a:r>
            <a:endParaRPr lang="da-DK" dirty="0" smtClean="0"/>
          </a:p>
          <a:p>
            <a:pPr marL="0" indent="0">
              <a:buNone/>
            </a:pPr>
            <a:r>
              <a:rPr lang="da-DK" b="1" dirty="0" smtClean="0"/>
              <a:t>16 procent af de beskæftigede.</a:t>
            </a:r>
            <a:endParaRPr lang="da-DK" b="1" dirty="0"/>
          </a:p>
        </p:txBody>
      </p:sp>
      <p:graphicFrame>
        <p:nvGraphicFramePr>
          <p:cNvPr id="2" name="Tabel 1"/>
          <p:cNvGraphicFramePr>
            <a:graphicFrameLocks noGrp="1"/>
          </p:cNvGraphicFramePr>
          <p:nvPr>
            <p:extLst>
              <p:ext uri="{D42A27DB-BD31-4B8C-83A1-F6EECF244321}">
                <p14:modId xmlns:p14="http://schemas.microsoft.com/office/powerpoint/2010/main" val="3163522556"/>
              </p:ext>
            </p:extLst>
          </p:nvPr>
        </p:nvGraphicFramePr>
        <p:xfrm>
          <a:off x="554414" y="3818860"/>
          <a:ext cx="4727191" cy="1483360"/>
        </p:xfrm>
        <a:graphic>
          <a:graphicData uri="http://schemas.openxmlformats.org/drawingml/2006/table">
            <a:tbl>
              <a:tblPr firstRow="1" bandRow="1">
                <a:tableStyleId>{D27102A9-8310-4765-A935-A1911B00CA55}</a:tableStyleId>
              </a:tblPr>
              <a:tblGrid>
                <a:gridCol w="3978015">
                  <a:extLst>
                    <a:ext uri="{9D8B030D-6E8A-4147-A177-3AD203B41FA5}">
                      <a16:colId xmlns:a16="http://schemas.microsoft.com/office/drawing/2014/main" val="1464401927"/>
                    </a:ext>
                  </a:extLst>
                </a:gridCol>
                <a:gridCol w="749176">
                  <a:extLst>
                    <a:ext uri="{9D8B030D-6E8A-4147-A177-3AD203B41FA5}">
                      <a16:colId xmlns:a16="http://schemas.microsoft.com/office/drawing/2014/main" val="2105880245"/>
                    </a:ext>
                  </a:extLst>
                </a:gridCol>
              </a:tblGrid>
              <a:tr h="370840">
                <a:tc>
                  <a:txBody>
                    <a:bodyPr/>
                    <a:lstStyle/>
                    <a:p>
                      <a:r>
                        <a:rPr lang="da-DK" dirty="0" smtClean="0"/>
                        <a:t>Jobtyper</a:t>
                      </a:r>
                      <a:endParaRPr lang="da-DK" dirty="0"/>
                    </a:p>
                  </a:txBody>
                  <a:tcPr/>
                </a:tc>
                <a:tc>
                  <a:txBody>
                    <a:bodyPr/>
                    <a:lstStyle/>
                    <a:p>
                      <a:endParaRPr lang="da-DK" dirty="0"/>
                    </a:p>
                  </a:txBody>
                  <a:tcPr/>
                </a:tc>
                <a:extLst>
                  <a:ext uri="{0D108BD9-81ED-4DB2-BD59-A6C34878D82A}">
                    <a16:rowId xmlns:a16="http://schemas.microsoft.com/office/drawing/2014/main" val="3026608549"/>
                  </a:ext>
                </a:extLst>
              </a:tr>
              <a:tr h="370840">
                <a:tc>
                  <a:txBody>
                    <a:bodyPr/>
                    <a:lstStyle/>
                    <a:p>
                      <a:r>
                        <a:rPr lang="da-DK" dirty="0" smtClean="0"/>
                        <a:t>PRODUKTION</a:t>
                      </a:r>
                      <a:endParaRPr lang="da-DK" dirty="0"/>
                    </a:p>
                  </a:txBody>
                  <a:tcPr/>
                </a:tc>
                <a:tc>
                  <a:txBody>
                    <a:bodyPr/>
                    <a:lstStyle/>
                    <a:p>
                      <a:r>
                        <a:rPr lang="da-DK" dirty="0" smtClean="0"/>
                        <a:t>11 %</a:t>
                      </a:r>
                      <a:endParaRPr lang="da-DK" dirty="0"/>
                    </a:p>
                  </a:txBody>
                  <a:tcPr/>
                </a:tc>
                <a:extLst>
                  <a:ext uri="{0D108BD9-81ED-4DB2-BD59-A6C34878D82A}">
                    <a16:rowId xmlns:a16="http://schemas.microsoft.com/office/drawing/2014/main" val="1477441808"/>
                  </a:ext>
                </a:extLst>
              </a:tr>
              <a:tr h="370840">
                <a:tc>
                  <a:txBody>
                    <a:bodyPr/>
                    <a:lstStyle/>
                    <a:p>
                      <a:r>
                        <a:rPr lang="da-DK" dirty="0" smtClean="0"/>
                        <a:t>MENNESKER</a:t>
                      </a:r>
                      <a:endParaRPr lang="da-DK" dirty="0"/>
                    </a:p>
                  </a:txBody>
                  <a:tcPr/>
                </a:tc>
                <a:tc>
                  <a:txBody>
                    <a:bodyPr/>
                    <a:lstStyle/>
                    <a:p>
                      <a:r>
                        <a:rPr lang="da-DK" dirty="0" smtClean="0"/>
                        <a:t>11 %</a:t>
                      </a:r>
                      <a:endParaRPr lang="da-DK" dirty="0"/>
                    </a:p>
                  </a:txBody>
                  <a:tcPr/>
                </a:tc>
                <a:extLst>
                  <a:ext uri="{0D108BD9-81ED-4DB2-BD59-A6C34878D82A}">
                    <a16:rowId xmlns:a16="http://schemas.microsoft.com/office/drawing/2014/main" val="768763160"/>
                  </a:ext>
                </a:extLst>
              </a:tr>
              <a:tr h="370840">
                <a:tc>
                  <a:txBody>
                    <a:bodyPr/>
                    <a:lstStyle/>
                    <a:p>
                      <a:r>
                        <a:rPr lang="da-DK" dirty="0" smtClean="0"/>
                        <a:t>KONTOR</a:t>
                      </a:r>
                      <a:endParaRPr lang="da-DK" dirty="0"/>
                    </a:p>
                  </a:txBody>
                  <a:tcPr/>
                </a:tc>
                <a:tc>
                  <a:txBody>
                    <a:bodyPr/>
                    <a:lstStyle/>
                    <a:p>
                      <a:r>
                        <a:rPr lang="da-DK" dirty="0" smtClean="0"/>
                        <a:t>21 %</a:t>
                      </a:r>
                      <a:endParaRPr lang="da-DK" dirty="0"/>
                    </a:p>
                  </a:txBody>
                  <a:tcPr/>
                </a:tc>
                <a:extLst>
                  <a:ext uri="{0D108BD9-81ED-4DB2-BD59-A6C34878D82A}">
                    <a16:rowId xmlns:a16="http://schemas.microsoft.com/office/drawing/2014/main" val="348536531"/>
                  </a:ext>
                </a:extLst>
              </a:tr>
            </a:tbl>
          </a:graphicData>
        </a:graphic>
      </p:graphicFrame>
      <p:sp>
        <p:nvSpPr>
          <p:cNvPr id="8" name="Content Placeholder 2">
            <a:extLst>
              <a:ext uri="{FF2B5EF4-FFF2-40B4-BE49-F238E27FC236}">
                <a16:creationId xmlns:a16="http://schemas.microsoft.com/office/drawing/2014/main" id="{CE09C5F1-6D9D-4B96-EAE1-322FFA3DE671}"/>
              </a:ext>
            </a:extLst>
          </p:cNvPr>
          <p:cNvSpPr>
            <a:spLocks noGrp="1"/>
          </p:cNvSpPr>
          <p:nvPr>
            <p:ph idx="1"/>
          </p:nvPr>
        </p:nvSpPr>
        <p:spPr>
          <a:xfrm>
            <a:off x="554414" y="5793570"/>
            <a:ext cx="5246357" cy="190104"/>
          </a:xfrm>
        </p:spPr>
        <p:txBody>
          <a:bodyPr/>
          <a:lstStyle/>
          <a:p>
            <a:pPr marL="0" lvl="0" indent="0">
              <a:lnSpc>
                <a:spcPct val="104000"/>
              </a:lnSpc>
              <a:spcAft>
                <a:spcPts val="300"/>
              </a:spcAft>
              <a:buClr>
                <a:srgbClr val="9BBB59"/>
              </a:buClr>
              <a:buNone/>
              <a:defRPr/>
            </a:pPr>
            <a:r>
              <a:rPr lang="da-DK" sz="800" spc="0" dirty="0" smtClean="0">
                <a:solidFill>
                  <a:srgbClr val="003087"/>
                </a:solidFill>
                <a:ea typeface="Verdana" panose="020B0604030504040204" pitchFamily="34" charset="0"/>
              </a:rPr>
              <a:t>Kilde: Motiver, muligheder og barrierer for et længere arbejdsliv i Danmark, Lars L. Andersen m.fl., 2023.</a:t>
            </a:r>
            <a:endParaRPr lang="da-DK" sz="800" dirty="0">
              <a:solidFill>
                <a:srgbClr val="003087"/>
              </a:solidFill>
            </a:endParaRPr>
          </a:p>
        </p:txBody>
      </p:sp>
    </p:spTree>
    <p:extLst>
      <p:ext uri="{BB962C8B-B14F-4D97-AF65-F5344CB8AC3E}">
        <p14:creationId xmlns:p14="http://schemas.microsoft.com/office/powerpoint/2010/main" val="3853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15</a:t>
            </a:fld>
            <a:endParaRPr lang="da-DK" dirty="0"/>
          </a:p>
        </p:txBody>
      </p:sp>
      <p:sp>
        <p:nvSpPr>
          <p:cNvPr id="7" name="Rektangel 6"/>
          <p:cNvSpPr/>
          <p:nvPr/>
        </p:nvSpPr>
        <p:spPr>
          <a:xfrm>
            <a:off x="834018" y="1899142"/>
            <a:ext cx="3044650" cy="2421653"/>
          </a:xfrm>
          <a:prstGeom prst="rect">
            <a:avLst/>
          </a:prstGeom>
          <a:solidFill>
            <a:srgbClr val="003087"/>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ctr"/>
            <a:r>
              <a:rPr lang="da-DK" sz="2000" spc="-10" baseline="0" dirty="0" smtClean="0">
                <a:solidFill>
                  <a:schemeClr val="bg1"/>
                </a:solidFill>
              </a:rPr>
              <a:t>3.000</a:t>
            </a:r>
            <a:r>
              <a:rPr lang="da-DK" sz="2000" spc="-10" dirty="0" smtClean="0">
                <a:solidFill>
                  <a:schemeClr val="bg1"/>
                </a:solidFill>
              </a:rPr>
              <a:t> lønmodtagere </a:t>
            </a:r>
          </a:p>
          <a:p>
            <a:pPr algn="ctr"/>
            <a:r>
              <a:rPr lang="da-DK" sz="2000" spc="-10" dirty="0" smtClean="0">
                <a:solidFill>
                  <a:schemeClr val="bg1"/>
                </a:solidFill>
              </a:rPr>
              <a:t>55-59 år</a:t>
            </a:r>
            <a:endParaRPr lang="da-DK" sz="2000" spc="-10" baseline="0" dirty="0" smtClean="0">
              <a:solidFill>
                <a:schemeClr val="bg1"/>
              </a:solidFill>
            </a:endParaRPr>
          </a:p>
        </p:txBody>
      </p:sp>
      <p:sp>
        <p:nvSpPr>
          <p:cNvPr id="9" name="Højrepil 8"/>
          <p:cNvSpPr/>
          <p:nvPr/>
        </p:nvSpPr>
        <p:spPr>
          <a:xfrm>
            <a:off x="4190164" y="683292"/>
            <a:ext cx="4903593" cy="4833257"/>
          </a:xfrm>
          <a:prstGeom prst="rightArrow">
            <a:avLst>
              <a:gd name="adj1" fmla="val 50000"/>
              <a:gd name="adj2" fmla="val 48298"/>
            </a:avLst>
          </a:prstGeom>
          <a:solidFill>
            <a:srgbClr val="00C7B1"/>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r>
              <a:rPr lang="da-DK" sz="2000" spc="-10" baseline="0" dirty="0" smtClean="0">
                <a:solidFill>
                  <a:schemeClr val="accent1"/>
                </a:solidFill>
              </a:rPr>
              <a:t>Ikke for høje fysiske krav</a:t>
            </a:r>
          </a:p>
          <a:p>
            <a:pPr algn="l"/>
            <a:r>
              <a:rPr lang="da-DK" sz="2000" spc="-10" dirty="0" smtClean="0">
                <a:solidFill>
                  <a:schemeClr val="accent1"/>
                </a:solidFill>
              </a:rPr>
              <a:t>Anerkendelse</a:t>
            </a:r>
          </a:p>
          <a:p>
            <a:pPr algn="l"/>
            <a:r>
              <a:rPr lang="da-DK" sz="2000" spc="-10" baseline="0" dirty="0" smtClean="0">
                <a:solidFill>
                  <a:schemeClr val="accent1"/>
                </a:solidFill>
              </a:rPr>
              <a:t>Indflydelse</a:t>
            </a:r>
          </a:p>
          <a:p>
            <a:pPr algn="l"/>
            <a:r>
              <a:rPr lang="da-DK" sz="2000" spc="-10" dirty="0" smtClean="0">
                <a:solidFill>
                  <a:schemeClr val="accent1"/>
                </a:solidFill>
              </a:rPr>
              <a:t>Udviklingsmuligheder</a:t>
            </a:r>
            <a:endParaRPr lang="da-DK" sz="2000" spc="-10" baseline="0" dirty="0" smtClean="0">
              <a:solidFill>
                <a:schemeClr val="accent1"/>
              </a:solidFill>
            </a:endParaRPr>
          </a:p>
        </p:txBody>
      </p:sp>
      <p:sp>
        <p:nvSpPr>
          <p:cNvPr id="10" name="Tekstfelt 9"/>
          <p:cNvSpPr txBox="1"/>
          <p:nvPr/>
        </p:nvSpPr>
        <p:spPr>
          <a:xfrm>
            <a:off x="9505741" y="2792142"/>
            <a:ext cx="1426866" cy="615553"/>
          </a:xfrm>
          <a:prstGeom prst="rect">
            <a:avLst/>
          </a:prstGeom>
          <a:noFill/>
        </p:spPr>
        <p:txBody>
          <a:bodyPr wrap="square" lIns="0" tIns="0" rIns="0" bIns="0" rtlCol="0">
            <a:spAutoFit/>
          </a:bodyPr>
          <a:lstStyle/>
          <a:p>
            <a:pPr algn="l"/>
            <a:r>
              <a:rPr lang="da-DK" sz="2000" spc="-10" baseline="0" dirty="0" smtClean="0">
                <a:solidFill>
                  <a:schemeClr val="accent1"/>
                </a:solidFill>
              </a:rPr>
              <a:t>Arbejde til en høj alder</a:t>
            </a:r>
          </a:p>
        </p:txBody>
      </p:sp>
      <p:sp>
        <p:nvSpPr>
          <p:cNvPr id="12" name="Content Placeholder 2">
            <a:extLst>
              <a:ext uri="{FF2B5EF4-FFF2-40B4-BE49-F238E27FC236}">
                <a16:creationId xmlns:a16="http://schemas.microsoft.com/office/drawing/2014/main" id="{CE09C5F1-6D9D-4B96-EAE1-322FFA3DE671}"/>
              </a:ext>
            </a:extLst>
          </p:cNvPr>
          <p:cNvSpPr>
            <a:spLocks noGrp="1"/>
          </p:cNvSpPr>
          <p:nvPr>
            <p:ph idx="1"/>
          </p:nvPr>
        </p:nvSpPr>
        <p:spPr>
          <a:xfrm>
            <a:off x="514849" y="5773403"/>
            <a:ext cx="2893962" cy="154786"/>
          </a:xfrm>
        </p:spPr>
        <p:txBody>
          <a:bodyPr/>
          <a:lstStyle/>
          <a:p>
            <a:pPr marL="0" lvl="0" indent="0">
              <a:lnSpc>
                <a:spcPct val="104000"/>
              </a:lnSpc>
              <a:spcAft>
                <a:spcPts val="300"/>
              </a:spcAft>
              <a:buClr>
                <a:srgbClr val="9BBB59"/>
              </a:buClr>
              <a:buNone/>
              <a:defRPr/>
            </a:pPr>
            <a:r>
              <a:rPr lang="da-DK" sz="800" spc="0" dirty="0" smtClean="0">
                <a:solidFill>
                  <a:srgbClr val="003087"/>
                </a:solidFill>
                <a:ea typeface="Verdana" panose="020B0604030504040204" pitchFamily="34" charset="0"/>
              </a:rPr>
              <a:t>Kilde: Andersen LL, 2020, SJWEH .</a:t>
            </a:r>
            <a:endParaRPr lang="da-DK" sz="800" dirty="0">
              <a:solidFill>
                <a:srgbClr val="003087"/>
              </a:solidFill>
            </a:endParaRPr>
          </a:p>
        </p:txBody>
      </p:sp>
    </p:spTree>
    <p:extLst>
      <p:ext uri="{BB962C8B-B14F-4D97-AF65-F5344CB8AC3E}">
        <p14:creationId xmlns:p14="http://schemas.microsoft.com/office/powerpoint/2010/main" val="386905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16</a:t>
            </a:fld>
            <a:endParaRPr lang="da-DK" dirty="0"/>
          </a:p>
        </p:txBody>
      </p:sp>
      <p:cxnSp>
        <p:nvCxnSpPr>
          <p:cNvPr id="8" name="Lige pilforbindelse 7"/>
          <p:cNvCxnSpPr/>
          <p:nvPr/>
        </p:nvCxnSpPr>
        <p:spPr>
          <a:xfrm>
            <a:off x="1442434" y="2112135"/>
            <a:ext cx="3412902" cy="2137893"/>
          </a:xfrm>
          <a:prstGeom prst="straightConnector1">
            <a:avLst/>
          </a:prstGeom>
          <a:ln w="25400" cap="rnd">
            <a:solidFill>
              <a:srgbClr val="0070C0"/>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flipV="1">
            <a:off x="1236372" y="2034863"/>
            <a:ext cx="3618964" cy="2215165"/>
          </a:xfrm>
          <a:prstGeom prst="straightConnector1">
            <a:avLst/>
          </a:prstGeom>
          <a:ln w="25400" cap="rnd">
            <a:solidFill>
              <a:srgbClr val="00B050"/>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23" name="Titel 22"/>
          <p:cNvSpPr>
            <a:spLocks noGrp="1"/>
          </p:cNvSpPr>
          <p:nvPr>
            <p:ph type="title"/>
          </p:nvPr>
        </p:nvSpPr>
        <p:spPr>
          <a:xfrm>
            <a:off x="812799" y="503707"/>
            <a:ext cx="10566401" cy="406400"/>
          </a:xfrm>
        </p:spPr>
        <p:txBody>
          <a:bodyPr/>
          <a:lstStyle/>
          <a:p>
            <a:r>
              <a:rPr lang="da-DK" dirty="0" smtClean="0"/>
              <a:t>Mentorordning</a:t>
            </a:r>
            <a:endParaRPr lang="da-DK" dirty="0"/>
          </a:p>
        </p:txBody>
      </p:sp>
      <p:sp>
        <p:nvSpPr>
          <p:cNvPr id="25" name="Tekstfelt 24"/>
          <p:cNvSpPr txBox="1"/>
          <p:nvPr/>
        </p:nvSpPr>
        <p:spPr>
          <a:xfrm>
            <a:off x="4605981" y="1745230"/>
            <a:ext cx="1176633" cy="3077766"/>
          </a:xfrm>
          <a:prstGeom prst="rect">
            <a:avLst/>
          </a:prstGeom>
          <a:noFill/>
        </p:spPr>
        <p:txBody>
          <a:bodyPr wrap="square" lIns="0" tIns="0" rIns="0" bIns="0" rtlCol="0">
            <a:spAutoFit/>
          </a:bodyPr>
          <a:lstStyle/>
          <a:p>
            <a:pPr algn="l"/>
            <a:r>
              <a:rPr lang="da-DK" sz="2000" spc="-10" baseline="0" dirty="0" smtClean="0">
                <a:solidFill>
                  <a:schemeClr val="accent3">
                    <a:lumMod val="50000"/>
                  </a:schemeClr>
                </a:solidFill>
              </a:rPr>
              <a:t>Erfaring</a:t>
            </a:r>
          </a:p>
          <a:p>
            <a:pPr algn="l"/>
            <a:endParaRPr lang="da-DK" sz="2000" spc="-10" dirty="0">
              <a:solidFill>
                <a:schemeClr val="accent1"/>
              </a:solidFill>
            </a:endParaRPr>
          </a:p>
          <a:p>
            <a:pPr algn="l"/>
            <a:endParaRPr lang="da-DK" sz="2000" spc="-10" baseline="0" dirty="0" smtClean="0">
              <a:solidFill>
                <a:schemeClr val="accent1"/>
              </a:solidFill>
            </a:endParaRPr>
          </a:p>
          <a:p>
            <a:pPr algn="l"/>
            <a:endParaRPr lang="da-DK" sz="2000" spc="-10" dirty="0">
              <a:solidFill>
                <a:schemeClr val="accent1"/>
              </a:solidFill>
            </a:endParaRPr>
          </a:p>
          <a:p>
            <a:pPr algn="l"/>
            <a:endParaRPr lang="da-DK" sz="2000" spc="-10" baseline="0" dirty="0" smtClean="0">
              <a:solidFill>
                <a:schemeClr val="accent1"/>
              </a:solidFill>
            </a:endParaRPr>
          </a:p>
          <a:p>
            <a:pPr algn="l"/>
            <a:endParaRPr lang="da-DK" sz="2000" spc="-10" dirty="0">
              <a:solidFill>
                <a:schemeClr val="accent1"/>
              </a:solidFill>
            </a:endParaRPr>
          </a:p>
          <a:p>
            <a:pPr algn="l"/>
            <a:endParaRPr lang="da-DK" sz="2000" spc="-10" baseline="0" dirty="0" smtClean="0">
              <a:solidFill>
                <a:schemeClr val="accent1"/>
              </a:solidFill>
            </a:endParaRPr>
          </a:p>
          <a:p>
            <a:pPr algn="l"/>
            <a:endParaRPr lang="da-DK" sz="2000" spc="-10" dirty="0">
              <a:solidFill>
                <a:schemeClr val="accent1"/>
              </a:solidFill>
            </a:endParaRPr>
          </a:p>
          <a:p>
            <a:pPr algn="l"/>
            <a:r>
              <a:rPr lang="da-DK" sz="2000" spc="-10" dirty="0" smtClean="0">
                <a:solidFill>
                  <a:schemeClr val="accent1"/>
                </a:solidFill>
              </a:rPr>
              <a:t>Fysisk kapacitet</a:t>
            </a:r>
            <a:endParaRPr lang="da-DK" sz="2000" spc="-10" baseline="0" dirty="0" smtClean="0">
              <a:solidFill>
                <a:schemeClr val="accent1"/>
              </a:solidFill>
            </a:endParaRPr>
          </a:p>
        </p:txBody>
      </p:sp>
    </p:spTree>
    <p:extLst>
      <p:ext uri="{BB962C8B-B14F-4D97-AF65-F5344CB8AC3E}">
        <p14:creationId xmlns:p14="http://schemas.microsoft.com/office/powerpoint/2010/main" val="52925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17</a:t>
            </a:fld>
            <a:endParaRPr lang="da-DK" dirty="0"/>
          </a:p>
        </p:txBody>
      </p:sp>
      <p:sp>
        <p:nvSpPr>
          <p:cNvPr id="3" name="Rektangel 2"/>
          <p:cNvSpPr/>
          <p:nvPr/>
        </p:nvSpPr>
        <p:spPr>
          <a:xfrm>
            <a:off x="4826001" y="4649241"/>
            <a:ext cx="3742266" cy="584775"/>
          </a:xfrm>
          <a:prstGeom prst="rect">
            <a:avLst/>
          </a:prstGeom>
        </p:spPr>
        <p:txBody>
          <a:bodyPr wrap="square">
            <a:spAutoFit/>
          </a:bodyPr>
          <a:lstStyle/>
          <a:p>
            <a:r>
              <a:rPr lang="da-DK" sz="3200" b="1" dirty="0" smtClean="0">
                <a:solidFill>
                  <a:srgbClr val="C00000"/>
                </a:solidFill>
              </a:rPr>
              <a:t>Godt </a:t>
            </a:r>
            <a:r>
              <a:rPr lang="da-DK" sz="3200" b="1" dirty="0">
                <a:solidFill>
                  <a:srgbClr val="C00000"/>
                </a:solidFill>
              </a:rPr>
              <a:t>arbejdsmiljø</a:t>
            </a:r>
            <a:endParaRPr lang="da-DK" sz="3200" b="1" dirty="0"/>
          </a:p>
        </p:txBody>
      </p:sp>
      <p:sp>
        <p:nvSpPr>
          <p:cNvPr id="10" name="Rektangel 9"/>
          <p:cNvSpPr/>
          <p:nvPr/>
        </p:nvSpPr>
        <p:spPr>
          <a:xfrm>
            <a:off x="2573864" y="2308519"/>
            <a:ext cx="931336" cy="1323439"/>
          </a:xfrm>
          <a:prstGeom prst="rect">
            <a:avLst/>
          </a:prstGeom>
        </p:spPr>
        <p:txBody>
          <a:bodyPr wrap="square">
            <a:spAutoFit/>
          </a:bodyPr>
          <a:lstStyle/>
          <a:p>
            <a:r>
              <a:rPr lang="da-DK" sz="8000" b="1" dirty="0">
                <a:solidFill>
                  <a:srgbClr val="003087"/>
                </a:solidFill>
              </a:rPr>
              <a:t>2</a:t>
            </a:r>
            <a:endParaRPr lang="da-DK" sz="8000" b="1" dirty="0"/>
          </a:p>
        </p:txBody>
      </p:sp>
      <p:sp>
        <p:nvSpPr>
          <p:cNvPr id="11" name="Rektangel 10"/>
          <p:cNvSpPr/>
          <p:nvPr/>
        </p:nvSpPr>
        <p:spPr>
          <a:xfrm>
            <a:off x="2133597" y="1166004"/>
            <a:ext cx="7984070" cy="584775"/>
          </a:xfrm>
          <a:prstGeom prst="rect">
            <a:avLst/>
          </a:prstGeom>
        </p:spPr>
        <p:txBody>
          <a:bodyPr wrap="square">
            <a:spAutoFit/>
          </a:bodyPr>
          <a:lstStyle/>
          <a:p>
            <a:r>
              <a:rPr lang="da-DK" sz="3200" b="1" dirty="0" smtClean="0">
                <a:solidFill>
                  <a:srgbClr val="00C7B1"/>
                </a:solidFill>
              </a:rPr>
              <a:t>Fleksibilitet</a:t>
            </a:r>
            <a:endParaRPr lang="da-DK" sz="3200" b="1" dirty="0"/>
          </a:p>
        </p:txBody>
      </p:sp>
      <p:sp>
        <p:nvSpPr>
          <p:cNvPr id="13" name="Rektangel 12"/>
          <p:cNvSpPr/>
          <p:nvPr/>
        </p:nvSpPr>
        <p:spPr>
          <a:xfrm>
            <a:off x="1447798" y="576816"/>
            <a:ext cx="1591734" cy="1323439"/>
          </a:xfrm>
          <a:prstGeom prst="rect">
            <a:avLst/>
          </a:prstGeom>
        </p:spPr>
        <p:txBody>
          <a:bodyPr wrap="square">
            <a:spAutoFit/>
          </a:bodyPr>
          <a:lstStyle/>
          <a:p>
            <a:r>
              <a:rPr lang="da-DK" sz="8000" b="1" dirty="0" smtClean="0">
                <a:solidFill>
                  <a:srgbClr val="00C7B1"/>
                </a:solidFill>
              </a:rPr>
              <a:t>1</a:t>
            </a:r>
            <a:endParaRPr lang="da-DK" sz="8000" b="1" dirty="0"/>
          </a:p>
        </p:txBody>
      </p:sp>
      <p:sp>
        <p:nvSpPr>
          <p:cNvPr id="14" name="Rektangel 13"/>
          <p:cNvSpPr/>
          <p:nvPr/>
        </p:nvSpPr>
        <p:spPr>
          <a:xfrm>
            <a:off x="3386664" y="2898334"/>
            <a:ext cx="2548469" cy="584775"/>
          </a:xfrm>
          <a:prstGeom prst="rect">
            <a:avLst/>
          </a:prstGeom>
        </p:spPr>
        <p:txBody>
          <a:bodyPr wrap="square">
            <a:spAutoFit/>
          </a:bodyPr>
          <a:lstStyle/>
          <a:p>
            <a:r>
              <a:rPr lang="da-DK" sz="3200" b="1" dirty="0" smtClean="0">
                <a:solidFill>
                  <a:srgbClr val="003087"/>
                </a:solidFill>
              </a:rPr>
              <a:t>Økonomi</a:t>
            </a:r>
            <a:endParaRPr lang="da-DK" sz="3200" b="1" dirty="0"/>
          </a:p>
        </p:txBody>
      </p:sp>
      <p:sp>
        <p:nvSpPr>
          <p:cNvPr id="15" name="Rektangel 14"/>
          <p:cNvSpPr/>
          <p:nvPr/>
        </p:nvSpPr>
        <p:spPr>
          <a:xfrm>
            <a:off x="4047066" y="4049811"/>
            <a:ext cx="931335" cy="1323439"/>
          </a:xfrm>
          <a:prstGeom prst="rect">
            <a:avLst/>
          </a:prstGeom>
        </p:spPr>
        <p:txBody>
          <a:bodyPr wrap="square">
            <a:spAutoFit/>
          </a:bodyPr>
          <a:lstStyle/>
          <a:p>
            <a:r>
              <a:rPr lang="da-DK" sz="8000" b="1" dirty="0" smtClean="0">
                <a:solidFill>
                  <a:srgbClr val="C00000"/>
                </a:solidFill>
              </a:rPr>
              <a:t>3</a:t>
            </a:r>
            <a:endParaRPr lang="da-DK" sz="8000" b="1" dirty="0"/>
          </a:p>
        </p:txBody>
      </p:sp>
    </p:spTree>
    <p:extLst>
      <p:ext uri="{BB962C8B-B14F-4D97-AF65-F5344CB8AC3E}">
        <p14:creationId xmlns:p14="http://schemas.microsoft.com/office/powerpoint/2010/main" val="168169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Rammerne, samtalen og planerne</a:t>
            </a:r>
            <a:endParaRPr lang="da-DK" dirty="0"/>
          </a:p>
        </p:txBody>
      </p:sp>
      <p:sp>
        <p:nvSpPr>
          <p:cNvPr id="3" name="Pladsholder til indhold 2"/>
          <p:cNvSpPr>
            <a:spLocks noGrp="1"/>
          </p:cNvSpPr>
          <p:nvPr>
            <p:ph idx="1"/>
          </p:nvPr>
        </p:nvSpPr>
        <p:spPr/>
        <p:txBody>
          <a:bodyPr/>
          <a:lstStyle/>
          <a:p>
            <a:r>
              <a:rPr lang="da-DK" dirty="0"/>
              <a:t>Livsfasepolitik eller </a:t>
            </a:r>
            <a:r>
              <a:rPr lang="da-DK" dirty="0" smtClean="0"/>
              <a:t>Seniorpolitik</a:t>
            </a:r>
            <a:endParaRPr lang="da-DK" dirty="0"/>
          </a:p>
          <a:p>
            <a:r>
              <a:rPr lang="da-DK" dirty="0" smtClean="0"/>
              <a:t>MUS eller Seniorsamtale</a:t>
            </a:r>
          </a:p>
          <a:p>
            <a:r>
              <a:rPr lang="da-DK" dirty="0" smtClean="0"/>
              <a:t>Seniorplan</a:t>
            </a:r>
          </a:p>
        </p:txBody>
      </p:sp>
      <p:sp>
        <p:nvSpPr>
          <p:cNvPr id="5" name="Pladsholder til slidenummer 4"/>
          <p:cNvSpPr>
            <a:spLocks noGrp="1"/>
          </p:cNvSpPr>
          <p:nvPr>
            <p:ph type="sldNum" sz="quarter" idx="12"/>
          </p:nvPr>
        </p:nvSpPr>
        <p:spPr/>
        <p:txBody>
          <a:bodyPr/>
          <a:lstStyle/>
          <a:p>
            <a:fld id="{24C8C45C-947F-4981-8B3F-4F32E973C901}" type="slidenum">
              <a:rPr lang="da-DK" smtClean="0"/>
              <a:pPr/>
              <a:t>18</a:t>
            </a:fld>
            <a:endParaRPr lang="da-DK" dirty="0"/>
          </a:p>
        </p:txBody>
      </p:sp>
    </p:spTree>
    <p:extLst>
      <p:ext uri="{BB962C8B-B14F-4D97-AF65-F5344CB8AC3E}">
        <p14:creationId xmlns:p14="http://schemas.microsoft.com/office/powerpoint/2010/main" val="2293534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455052" y="643944"/>
            <a:ext cx="3484376" cy="5023872"/>
          </a:xfrm>
          <a:prstGeom prst="rect">
            <a:avLst/>
          </a:prstGeom>
          <a:ln>
            <a:noFill/>
          </a:ln>
          <a:effectLst>
            <a:outerShdw blurRad="292100" dist="139700" dir="2700000" algn="tl" rotWithShape="0">
              <a:srgbClr val="333333">
                <a:alpha val="65000"/>
              </a:srgbClr>
            </a:outerShdw>
          </a:effectLst>
        </p:spPr>
      </p:pic>
      <p:pic>
        <p:nvPicPr>
          <p:cNvPr id="7" name="Billede 6"/>
          <p:cNvPicPr>
            <a:picLocks noChangeAspect="1"/>
          </p:cNvPicPr>
          <p:nvPr/>
        </p:nvPicPr>
        <p:blipFill>
          <a:blip r:embed="rId3"/>
          <a:stretch>
            <a:fillRect/>
          </a:stretch>
        </p:blipFill>
        <p:spPr>
          <a:xfrm>
            <a:off x="4053669" y="643943"/>
            <a:ext cx="7733121" cy="5023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055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ky 4"/>
          <p:cNvSpPr/>
          <p:nvPr/>
        </p:nvSpPr>
        <p:spPr>
          <a:xfrm>
            <a:off x="226479" y="320387"/>
            <a:ext cx="2976664" cy="2431915"/>
          </a:xfrm>
          <a:prstGeom prst="cloud">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Kan</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jeg</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holde</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til</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blive</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ky 5"/>
          <p:cNvSpPr/>
          <p:nvPr/>
        </p:nvSpPr>
        <p:spPr>
          <a:xfrm>
            <a:off x="3168603" y="1395667"/>
            <a:ext cx="2976664" cy="2431915"/>
          </a:xfrm>
          <a:prstGeom prst="cloud">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Har</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jeg</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lyst</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til</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blive</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ky 6"/>
          <p:cNvSpPr/>
          <p:nvPr/>
        </p:nvSpPr>
        <p:spPr>
          <a:xfrm>
            <a:off x="6021300" y="2611624"/>
            <a:ext cx="2976664" cy="2431915"/>
          </a:xfrm>
          <a:prstGeom prst="cloud">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Er</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der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plads</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til</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mig</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ky 7"/>
          <p:cNvSpPr/>
          <p:nvPr/>
        </p:nvSpPr>
        <p:spPr>
          <a:xfrm>
            <a:off x="8821242" y="4109561"/>
            <a:ext cx="2976664" cy="2431915"/>
          </a:xfrm>
          <a:prstGeom prst="cloud">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Har</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jeg</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råd</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til</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at </a:t>
            </a:r>
            <a:r>
              <a:rPr kumimoji="0" lang="en-US" sz="3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gå</a:t>
            </a:r>
            <a:r>
              <a:rPr kumimoji="0" lang="en-U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Pladsholder til sidefod 4"/>
          <p:cNvSpPr>
            <a:spLocks noGrp="1"/>
          </p:cNvSpPr>
          <p:nvPr>
            <p:ph type="ftr" sz="quarter" idx="11"/>
          </p:nvPr>
        </p:nvSpPr>
        <p:spPr>
          <a:xfrm>
            <a:off x="9171709" y="6387717"/>
            <a:ext cx="2588291" cy="1133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smtClean="0">
                <a:ln>
                  <a:noFill/>
                </a:ln>
                <a:solidFill>
                  <a:srgbClr val="231F20"/>
                </a:solidFill>
                <a:effectLst/>
                <a:uLnTx/>
                <a:uFillTx/>
                <a:latin typeface="Verdana" panose="020B0604030504040204" pitchFamily="34" charset="0"/>
                <a:ea typeface="Verdana" panose="020B0604030504040204" pitchFamily="34" charset="0"/>
                <a:cs typeface="+mn-cs"/>
              </a:rPr>
              <a:t>Professor Lars L. Andersen, NFA</a:t>
            </a:r>
            <a:endParaRPr kumimoji="0" lang="en-US" sz="500" b="1" i="0" u="none" strike="noStrike" kern="1200" cap="none" spc="0" normalizeH="0" baseline="0" noProof="0" dirty="0">
              <a:ln>
                <a:noFill/>
              </a:ln>
              <a:solidFill>
                <a:srgbClr val="231F20"/>
              </a:solidFill>
              <a:effectLst/>
              <a:uLnTx/>
              <a:uFillTx/>
              <a:latin typeface="Verdana" panose="020B0604030504040204" pitchFamily="34" charset="0"/>
              <a:ea typeface="Verdana" panose="020B0604030504040204" pitchFamily="34" charset="0"/>
              <a:cs typeface="+mn-cs"/>
            </a:endParaRPr>
          </a:p>
        </p:txBody>
      </p:sp>
      <p:sp>
        <p:nvSpPr>
          <p:cNvPr id="10" name="Pladsholder til slidenummer 5"/>
          <p:cNvSpPr>
            <a:spLocks noGrp="1"/>
          </p:cNvSpPr>
          <p:nvPr>
            <p:ph type="sldNum" sz="quarter" idx="12"/>
          </p:nvPr>
        </p:nvSpPr>
        <p:spPr>
          <a:xfrm>
            <a:off x="9171709" y="6501068"/>
            <a:ext cx="2588291" cy="11335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F0D95-D984-4B86-8110-3899B256710B}" type="slidenum">
              <a:rPr kumimoji="0" lang="en-US" sz="500" b="0" i="0" u="none" strike="noStrike" kern="1200" cap="none" spc="0" normalizeH="0" baseline="0" noProof="0" smtClean="0">
                <a:ln>
                  <a:noFill/>
                </a:ln>
                <a:solidFill>
                  <a:srgbClr val="231F20"/>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500" b="0" i="0" u="none" strike="noStrike" kern="1200" cap="none" spc="0" normalizeH="0" baseline="0" noProof="0">
              <a:ln>
                <a:noFill/>
              </a:ln>
              <a:solidFill>
                <a:srgbClr val="231F2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0145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42754" y="4780443"/>
            <a:ext cx="4774019" cy="1335129"/>
          </a:xfrm>
          <a:no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gn="ctr">
              <a:lnSpc>
                <a:spcPct val="200000"/>
              </a:lnSpc>
              <a:spcBef>
                <a:spcPts val="1200"/>
              </a:spcBef>
              <a:spcAft>
                <a:spcPts val="1200"/>
              </a:spcAft>
            </a:pPr>
            <a:r>
              <a:rPr lang="da-DK" sz="2000" dirty="0">
                <a:solidFill>
                  <a:srgbClr val="C8102E"/>
                </a:solidFill>
              </a:rPr>
              <a:t>Professor Lars L. Andersen</a:t>
            </a:r>
            <a:br>
              <a:rPr lang="da-DK" sz="2000" dirty="0">
                <a:solidFill>
                  <a:srgbClr val="C8102E"/>
                </a:solidFill>
              </a:rPr>
            </a:br>
            <a:r>
              <a:rPr lang="da-DK" sz="2000" dirty="0">
                <a:solidFill>
                  <a:srgbClr val="C8102E"/>
                </a:solidFill>
                <a:hlinkClick r:id="rId3"/>
              </a:rPr>
              <a:t>LLA@NFA.DK</a:t>
            </a:r>
            <a:r>
              <a:rPr lang="da-DK" sz="2000" dirty="0">
                <a:solidFill>
                  <a:srgbClr val="C8102E"/>
                </a:solidFill>
              </a:rPr>
              <a:t> </a:t>
            </a:r>
            <a:endParaRPr lang="es-ES_tradnl" sz="2000" b="0" i="1" dirty="0">
              <a:solidFill>
                <a:srgbClr val="003087"/>
              </a:solidFill>
            </a:endParaRPr>
          </a:p>
        </p:txBody>
      </p:sp>
      <p:sp>
        <p:nvSpPr>
          <p:cNvPr id="6" name="Pladsholder til diasnummer 5"/>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F09517-F8A9-4D81-8A84-EDA40BBB2F9D}" type="slidenum">
              <a:rPr kumimoji="0" lang="da-DK" sz="500" b="0" i="0" u="none" strike="noStrike" kern="1200" cap="none" spc="0" normalizeH="0" baseline="0" noProof="0" smtClean="0">
                <a:ln>
                  <a:noFill/>
                </a:ln>
                <a:solidFill>
                  <a:srgbClr val="003087"/>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500" b="0" i="0" u="none" strike="noStrike" kern="1200" cap="none" spc="0" normalizeH="0" baseline="0" noProof="0">
              <a:ln>
                <a:noFill/>
              </a:ln>
              <a:solidFill>
                <a:srgbClr val="003087"/>
              </a:solidFill>
              <a:effectLst/>
              <a:uLnTx/>
              <a:uFillTx/>
              <a:latin typeface="Verdana" panose="020B0604030504040204" pitchFamily="34" charset="0"/>
              <a:ea typeface="Verdana" panose="020B0604030504040204" pitchFamily="34" charset="0"/>
            </a:endParaRPr>
          </a:p>
        </p:txBody>
      </p:sp>
      <p:pic>
        <p:nvPicPr>
          <p:cNvPr id="7" name="Billede 6"/>
          <p:cNvPicPr>
            <a:picLocks noChangeAspect="1"/>
          </p:cNvPicPr>
          <p:nvPr/>
        </p:nvPicPr>
        <p:blipFill rotWithShape="1">
          <a:blip r:embed="rId4"/>
          <a:srcRect b="2490"/>
          <a:stretch/>
        </p:blipFill>
        <p:spPr>
          <a:xfrm>
            <a:off x="3542754" y="1002406"/>
            <a:ext cx="5106493" cy="3480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810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799" y="675640"/>
            <a:ext cx="10566401" cy="406400"/>
          </a:xfrm>
        </p:spPr>
        <p:txBody>
          <a:bodyPr/>
          <a:lstStyle/>
          <a:p>
            <a:r>
              <a:rPr lang="da-DK" dirty="0" smtClean="0"/>
              <a:t>Danske rapporter om emnet (gratis download)</a:t>
            </a:r>
            <a:endParaRPr lang="da-DK" dirty="0"/>
          </a:p>
        </p:txBody>
      </p:sp>
      <p:sp>
        <p:nvSpPr>
          <p:cNvPr id="3" name="Pladsholder til indhold 2"/>
          <p:cNvSpPr>
            <a:spLocks noGrp="1"/>
          </p:cNvSpPr>
          <p:nvPr>
            <p:ph idx="1"/>
          </p:nvPr>
        </p:nvSpPr>
        <p:spPr>
          <a:xfrm>
            <a:off x="812799" y="1263904"/>
            <a:ext cx="10169145" cy="4560824"/>
          </a:xfrm>
        </p:spPr>
        <p:txBody>
          <a:bodyPr/>
          <a:lstStyle/>
          <a:p>
            <a:r>
              <a:rPr lang="da-DK" b="1" dirty="0" smtClean="0"/>
              <a:t>Fleksibilitet i </a:t>
            </a:r>
            <a:r>
              <a:rPr lang="da-DK" b="1" dirty="0"/>
              <a:t>seniorarbejdslivet: </a:t>
            </a:r>
            <a:r>
              <a:rPr lang="da-DK" b="1" dirty="0">
                <a:hlinkClick r:id="rId2"/>
              </a:rPr>
              <a:t>https://</a:t>
            </a:r>
            <a:r>
              <a:rPr lang="da-DK" b="1" dirty="0" smtClean="0">
                <a:hlinkClick r:id="rId2"/>
              </a:rPr>
              <a:t>nfa.elsevierpure.com/files/42176234/Andersen_LL_2024_Fleksibilitet_i_seniorarbejdslivet.pdf</a:t>
            </a:r>
            <a:r>
              <a:rPr lang="da-DK" b="1" dirty="0" smtClean="0"/>
              <a:t> </a:t>
            </a:r>
          </a:p>
          <a:p>
            <a:endParaRPr lang="da-DK" b="1" dirty="0" smtClean="0"/>
          </a:p>
          <a:p>
            <a:r>
              <a:rPr lang="da-DK" b="1" dirty="0"/>
              <a:t>Motiver, muligheder og barrierer for et længere arbejdsliv i </a:t>
            </a:r>
            <a:r>
              <a:rPr lang="da-DK" b="1" dirty="0" smtClean="0"/>
              <a:t>Danmark</a:t>
            </a:r>
          </a:p>
          <a:p>
            <a:r>
              <a:rPr lang="da-DK" b="1" dirty="0">
                <a:hlinkClick r:id="rId3"/>
              </a:rPr>
              <a:t>https://</a:t>
            </a:r>
            <a:r>
              <a:rPr lang="da-DK" b="1" dirty="0" smtClean="0">
                <a:hlinkClick r:id="rId3"/>
              </a:rPr>
              <a:t>nfa.elsevierpure.com/files/11945657/Andersen_LL_Motiver_muligheder_og_barrierer_for_et_l_ngere_arbejdsliv_i_Danmark_SeniorarbejdsLiv_2023.pdf</a:t>
            </a:r>
            <a:r>
              <a:rPr lang="da-DK" b="1" dirty="0" smtClean="0"/>
              <a:t> </a:t>
            </a:r>
            <a:endParaRPr lang="da-DK" b="1" dirty="0"/>
          </a:p>
          <a:p>
            <a:endParaRPr lang="da-DK" b="1" dirty="0" smtClean="0"/>
          </a:p>
          <a:p>
            <a:r>
              <a:rPr lang="da-DK" b="1" dirty="0"/>
              <a:t>Kompetenceudvikling 55+</a:t>
            </a:r>
          </a:p>
          <a:p>
            <a:r>
              <a:rPr lang="da-DK" b="1" dirty="0">
                <a:hlinkClick r:id="rId4"/>
              </a:rPr>
              <a:t>https://</a:t>
            </a:r>
            <a:r>
              <a:rPr lang="da-DK" b="1" dirty="0" smtClean="0">
                <a:hlinkClick r:id="rId4"/>
              </a:rPr>
              <a:t>nfa.elsevierpure.com/files/12174781/Kompetenceudvikling_55_Kortl_gning_af_motiver_barrierer_og_muligheder_for_kompetenceudvikling_2023.pdf</a:t>
            </a:r>
            <a:r>
              <a:rPr lang="da-DK" b="1" dirty="0" smtClean="0"/>
              <a:t> </a:t>
            </a:r>
            <a:endParaRPr lang="da-DK" b="1" dirty="0"/>
          </a:p>
          <a:p>
            <a:endParaRPr lang="da-DK" b="1" dirty="0" smtClean="0"/>
          </a:p>
          <a:p>
            <a:r>
              <a:rPr lang="da-DK" b="1" dirty="0" smtClean="0"/>
              <a:t>Analyse </a:t>
            </a:r>
            <a:r>
              <a:rPr lang="da-DK" b="1" dirty="0"/>
              <a:t>af tidlig tilbagetrækning fra arbejdsmarkedet: Efterløn, tidlig pension, seniorpension og førtidspension. </a:t>
            </a:r>
            <a:r>
              <a:rPr lang="da-DK" b="1" dirty="0" smtClean="0"/>
              <a:t>SeniorArbejdsliv</a:t>
            </a:r>
          </a:p>
          <a:p>
            <a:r>
              <a:rPr lang="da-DK" b="1" dirty="0">
                <a:hlinkClick r:id="rId5"/>
              </a:rPr>
              <a:t>https://</a:t>
            </a:r>
            <a:r>
              <a:rPr lang="da-DK" b="1" dirty="0" smtClean="0">
                <a:hlinkClick r:id="rId5"/>
              </a:rPr>
              <a:t>nfa.elsevierpure.com/files/11730248/Andersen_LL_Analyse_af_tidlig_tilbagetr_kning_fra_arbejdsmarkedet_Seniorarbejdsliv_NFA.pdf</a:t>
            </a:r>
            <a:r>
              <a:rPr lang="da-DK" b="1" dirty="0" smtClean="0"/>
              <a:t> </a:t>
            </a:r>
          </a:p>
          <a:p>
            <a:endParaRPr lang="da-DK" b="1" dirty="0" smtClean="0"/>
          </a:p>
          <a:p>
            <a:endParaRPr lang="da-DK" dirty="0"/>
          </a:p>
        </p:txBody>
      </p:sp>
      <p:sp>
        <p:nvSpPr>
          <p:cNvPr id="5" name="Pladsholder til slidenummer 4"/>
          <p:cNvSpPr>
            <a:spLocks noGrp="1"/>
          </p:cNvSpPr>
          <p:nvPr>
            <p:ph type="sldNum" sz="quarter" idx="12"/>
          </p:nvPr>
        </p:nvSpPr>
        <p:spPr>
          <a:xfrm>
            <a:off x="11379200" y="6456736"/>
            <a:ext cx="406399" cy="126000"/>
          </a:xfrm>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2945229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3"/>
          <a:stretch>
            <a:fillRect/>
          </a:stretch>
        </p:blipFill>
        <p:spPr>
          <a:xfrm>
            <a:off x="1011703" y="260061"/>
            <a:ext cx="3997269" cy="5648701"/>
          </a:xfrm>
          <a:prstGeom prst="rect">
            <a:avLst/>
          </a:prstGeom>
          <a:ln>
            <a:noFill/>
          </a:ln>
          <a:effectLst>
            <a:outerShdw blurRad="292100" dist="139700" dir="2700000" algn="tl" rotWithShape="0">
              <a:srgbClr val="333333">
                <a:alpha val="65000"/>
              </a:srgbClr>
            </a:outerShdw>
          </a:effectLst>
        </p:spPr>
      </p:pic>
      <p:sp>
        <p:nvSpPr>
          <p:cNvPr id="3" name="Pladsholder til slidenummer 2">
            <a:extLst>
              <a:ext uri="{FF2B5EF4-FFF2-40B4-BE49-F238E27FC236}">
                <a16:creationId xmlns:a16="http://schemas.microsoft.com/office/drawing/2014/main" id="{84E6A342-257C-ABB4-7EBF-F248395F72CE}"/>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
        <p:nvSpPr>
          <p:cNvPr id="4" name="Tekstfelt 3"/>
          <p:cNvSpPr txBox="1"/>
          <p:nvPr/>
        </p:nvSpPr>
        <p:spPr>
          <a:xfrm>
            <a:off x="548641" y="42416"/>
            <a:ext cx="2286000" cy="246221"/>
          </a:xfrm>
          <a:prstGeom prst="rect">
            <a:avLst/>
          </a:prstGeom>
          <a:noFill/>
        </p:spPr>
        <p:txBody>
          <a:bodyPr wrap="square" lIns="0" tIns="0" rIns="0" bIns="0" rtlCol="0">
            <a:spAutoFit/>
          </a:bodyPr>
          <a:lstStyle/>
          <a:p>
            <a:pPr algn="l"/>
            <a:r>
              <a:rPr lang="da-DK" sz="1600" spc="-10" baseline="0" dirty="0" smtClean="0">
                <a:solidFill>
                  <a:schemeClr val="accent1"/>
                </a:solidFill>
              </a:rPr>
              <a:t>BESKÆFTIGEDE</a:t>
            </a:r>
          </a:p>
        </p:txBody>
      </p:sp>
      <p:pic>
        <p:nvPicPr>
          <p:cNvPr id="5" name="Pladsholder til indhold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30361" y="260061"/>
            <a:ext cx="3970990" cy="5651546"/>
          </a:xfrm>
          <a:prstGeom prst="rect">
            <a:avLst/>
          </a:prstGeom>
          <a:ln>
            <a:noFill/>
          </a:ln>
          <a:effectLst>
            <a:outerShdw blurRad="292100" dist="139700" dir="2700000" algn="tl" rotWithShape="0">
              <a:srgbClr val="333333">
                <a:alpha val="65000"/>
              </a:srgbClr>
            </a:outerShdw>
          </a:effectLst>
        </p:spPr>
      </p:pic>
      <p:sp>
        <p:nvSpPr>
          <p:cNvPr id="2" name="Afrundet rektangel 1"/>
          <p:cNvSpPr/>
          <p:nvPr/>
        </p:nvSpPr>
        <p:spPr>
          <a:xfrm>
            <a:off x="3298361" y="1960689"/>
            <a:ext cx="4892603" cy="224744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162000" tIns="162000" rIns="162000" bIns="162000" rtlCol="0" anchor="t">
            <a:noAutofit/>
          </a:bodyPr>
          <a:lstStyle/>
          <a:p>
            <a:pPr algn="ctr"/>
            <a:r>
              <a:rPr lang="da-DK" sz="12000" spc="-10" baseline="0" dirty="0" smtClean="0">
                <a:solidFill>
                  <a:schemeClr val="bg1"/>
                </a:solidFill>
              </a:rPr>
              <a:t>50 %</a:t>
            </a:r>
          </a:p>
        </p:txBody>
      </p:sp>
    </p:spTree>
    <p:extLst>
      <p:ext uri="{BB962C8B-B14F-4D97-AF65-F5344CB8AC3E}">
        <p14:creationId xmlns:p14="http://schemas.microsoft.com/office/powerpoint/2010/main" val="95686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4</a:t>
            </a:fld>
            <a:endParaRPr lang="da-DK" dirty="0"/>
          </a:p>
        </p:txBody>
      </p:sp>
      <p:graphicFrame>
        <p:nvGraphicFramePr>
          <p:cNvPr id="4" name="Diagram 3"/>
          <p:cNvGraphicFramePr>
            <a:graphicFrameLocks/>
          </p:cNvGraphicFramePr>
          <p:nvPr>
            <p:extLst>
              <p:ext uri="{D42A27DB-BD31-4B8C-83A1-F6EECF244321}">
                <p14:modId xmlns:p14="http://schemas.microsoft.com/office/powerpoint/2010/main" val="2035315803"/>
              </p:ext>
            </p:extLst>
          </p:nvPr>
        </p:nvGraphicFramePr>
        <p:xfrm>
          <a:off x="723900" y="295275"/>
          <a:ext cx="10744199" cy="6267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p:cNvGraphicFramePr>
            <a:graphicFrameLocks/>
          </p:cNvGraphicFramePr>
          <p:nvPr>
            <p:extLst>
              <p:ext uri="{D42A27DB-BD31-4B8C-83A1-F6EECF244321}">
                <p14:modId xmlns:p14="http://schemas.microsoft.com/office/powerpoint/2010/main" val="81599101"/>
              </p:ext>
            </p:extLst>
          </p:nvPr>
        </p:nvGraphicFramePr>
        <p:xfrm>
          <a:off x="723900" y="295275"/>
          <a:ext cx="10744199" cy="62674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53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xit" presetSubtype="8" fill="hold" grpId="0" nodeType="withEffect">
                                  <p:stCondLst>
                                    <p:cond delay="0"/>
                                  </p:stCondLst>
                                  <p:childTnLst>
                                    <p:animEffect transition="out" filter="wipe(lef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31F20"/>
              </a:solidFill>
              <a:effectLst/>
              <a:uLnTx/>
              <a:uFillTx/>
              <a:latin typeface="Verdana"/>
              <a:ea typeface="+mn-ea"/>
              <a:cs typeface="+mn-cs"/>
            </a:endParaRPr>
          </a:p>
        </p:txBody>
      </p:sp>
      <p:sp>
        <p:nvSpPr>
          <p:cNvPr id="5" name="Pladsholder til sidefod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smtClean="0">
                <a:ln>
                  <a:noFill/>
                </a:ln>
                <a:solidFill>
                  <a:srgbClr val="231F20"/>
                </a:solidFill>
                <a:effectLst/>
                <a:uLnTx/>
                <a:uFillTx/>
                <a:latin typeface="Verdana" panose="020B0604030504040204" pitchFamily="34" charset="0"/>
                <a:ea typeface="Verdana" panose="020B0604030504040204" pitchFamily="34" charset="0"/>
              </a:rPr>
              <a:t>Professor Lars L. Andersen, NFA</a:t>
            </a:r>
            <a:endParaRPr kumimoji="0" lang="en-US" sz="500" b="1" i="0" u="none" strike="noStrike" kern="1200" cap="none" spc="0" normalizeH="0" baseline="0" noProof="0" dirty="0">
              <a:ln>
                <a:noFill/>
              </a:ln>
              <a:solidFill>
                <a:srgbClr val="231F20"/>
              </a:solidFill>
              <a:effectLst/>
              <a:uLnTx/>
              <a:uFillTx/>
              <a:latin typeface="Verdana" panose="020B0604030504040204" pitchFamily="34" charset="0"/>
              <a:ea typeface="Verdana" panose="020B0604030504040204" pitchFamily="34" charset="0"/>
            </a:endParaRPr>
          </a:p>
        </p:txBody>
      </p:sp>
      <p:sp>
        <p:nvSpPr>
          <p:cNvPr id="6" name="Pladsholder til slide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F0D95-D984-4B86-8110-3899B256710B}" type="slidenum">
              <a:rPr kumimoji="0" lang="en-US" sz="500" b="0" i="0" u="none" strike="noStrike" kern="1200" cap="none" spc="0" normalizeH="0" baseline="0" noProof="0" smtClean="0">
                <a:ln>
                  <a:noFill/>
                </a:ln>
                <a:solidFill>
                  <a:srgbClr val="231F20"/>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500" b="0" i="0" u="none" strike="noStrike" kern="1200" cap="none" spc="0" normalizeH="0" baseline="0" noProof="0">
              <a:ln>
                <a:noFill/>
              </a:ln>
              <a:solidFill>
                <a:srgbClr val="231F20"/>
              </a:solidFill>
              <a:effectLst/>
              <a:uLnTx/>
              <a:uFillTx/>
              <a:latin typeface="Verdana" panose="020B0604030504040204" pitchFamily="34" charset="0"/>
              <a:ea typeface="Verdana" panose="020B0604030504040204" pitchFamily="34" charset="0"/>
            </a:endParaRPr>
          </a:p>
        </p:txBody>
      </p:sp>
      <p:sp>
        <p:nvSpPr>
          <p:cNvPr id="8" name="Afrundet rektangel 7"/>
          <p:cNvSpPr/>
          <p:nvPr/>
        </p:nvSpPr>
        <p:spPr>
          <a:xfrm>
            <a:off x="3685386" y="2207491"/>
            <a:ext cx="4996872" cy="212617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4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Verdana"/>
                <a:ea typeface="+mn-ea"/>
                <a:cs typeface="+mn-cs"/>
              </a:rPr>
              <a:t>23% fortryder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Verdana"/>
                <a:ea typeface="+mn-ea"/>
                <a:cs typeface="+mn-cs"/>
              </a:rPr>
              <a:t>SeniorArbejdsliv 2022</a:t>
            </a:r>
          </a:p>
        </p:txBody>
      </p:sp>
    </p:spTree>
    <p:extLst>
      <p:ext uri="{BB962C8B-B14F-4D97-AF65-F5344CB8AC3E}">
        <p14:creationId xmlns:p14="http://schemas.microsoft.com/office/powerpoint/2010/main" val="22946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
        <p:nvSpPr>
          <p:cNvPr id="16" name="Skyformet billedforklaring 15"/>
          <p:cNvSpPr/>
          <p:nvPr/>
        </p:nvSpPr>
        <p:spPr>
          <a:xfrm>
            <a:off x="3910012" y="165995"/>
            <a:ext cx="7672387" cy="2602963"/>
          </a:xfrm>
          <a:prstGeom prst="cloudCallou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4000" dirty="0"/>
              <a:t>Jeg ville arbejde til en højere alder, hvis …</a:t>
            </a:r>
          </a:p>
        </p:txBody>
      </p:sp>
    </p:spTree>
    <p:extLst>
      <p:ext uri="{BB962C8B-B14F-4D97-AF65-F5344CB8AC3E}">
        <p14:creationId xmlns:p14="http://schemas.microsoft.com/office/powerpoint/2010/main" val="268255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7</a:t>
            </a:fld>
            <a:endParaRPr lang="da-DK" dirty="0"/>
          </a:p>
        </p:txBody>
      </p:sp>
      <p:sp>
        <p:nvSpPr>
          <p:cNvPr id="3" name="Rektangel 2"/>
          <p:cNvSpPr/>
          <p:nvPr/>
        </p:nvSpPr>
        <p:spPr>
          <a:xfrm>
            <a:off x="4826001" y="4649241"/>
            <a:ext cx="3742266" cy="584775"/>
          </a:xfrm>
          <a:prstGeom prst="rect">
            <a:avLst/>
          </a:prstGeom>
        </p:spPr>
        <p:txBody>
          <a:bodyPr wrap="square">
            <a:spAutoFit/>
          </a:bodyPr>
          <a:lstStyle/>
          <a:p>
            <a:r>
              <a:rPr lang="da-DK" sz="3200" b="1" dirty="0" smtClean="0">
                <a:solidFill>
                  <a:srgbClr val="C00000"/>
                </a:solidFill>
              </a:rPr>
              <a:t>Godt </a:t>
            </a:r>
            <a:r>
              <a:rPr lang="da-DK" sz="3200" b="1" dirty="0">
                <a:solidFill>
                  <a:srgbClr val="C00000"/>
                </a:solidFill>
              </a:rPr>
              <a:t>arbejdsmiljø</a:t>
            </a:r>
            <a:endParaRPr lang="da-DK" sz="3200" b="1" dirty="0"/>
          </a:p>
        </p:txBody>
      </p:sp>
      <p:sp>
        <p:nvSpPr>
          <p:cNvPr id="10" name="Rektangel 9"/>
          <p:cNvSpPr/>
          <p:nvPr/>
        </p:nvSpPr>
        <p:spPr>
          <a:xfrm>
            <a:off x="2573864" y="2308519"/>
            <a:ext cx="931336" cy="1323439"/>
          </a:xfrm>
          <a:prstGeom prst="rect">
            <a:avLst/>
          </a:prstGeom>
        </p:spPr>
        <p:txBody>
          <a:bodyPr wrap="square">
            <a:spAutoFit/>
          </a:bodyPr>
          <a:lstStyle/>
          <a:p>
            <a:r>
              <a:rPr lang="da-DK" sz="8000" b="1" dirty="0">
                <a:solidFill>
                  <a:srgbClr val="003087"/>
                </a:solidFill>
              </a:rPr>
              <a:t>2</a:t>
            </a:r>
            <a:endParaRPr lang="da-DK" sz="8000" b="1" dirty="0"/>
          </a:p>
        </p:txBody>
      </p:sp>
      <p:sp>
        <p:nvSpPr>
          <p:cNvPr id="11" name="Rektangel 10"/>
          <p:cNvSpPr/>
          <p:nvPr/>
        </p:nvSpPr>
        <p:spPr>
          <a:xfrm>
            <a:off x="2133597" y="1166004"/>
            <a:ext cx="7984070" cy="584775"/>
          </a:xfrm>
          <a:prstGeom prst="rect">
            <a:avLst/>
          </a:prstGeom>
        </p:spPr>
        <p:txBody>
          <a:bodyPr wrap="square">
            <a:spAutoFit/>
          </a:bodyPr>
          <a:lstStyle/>
          <a:p>
            <a:r>
              <a:rPr lang="da-DK" sz="3200" b="1" dirty="0" smtClean="0">
                <a:solidFill>
                  <a:srgbClr val="00C7B1"/>
                </a:solidFill>
              </a:rPr>
              <a:t>Fleksibilitet</a:t>
            </a:r>
            <a:endParaRPr lang="da-DK" sz="3200" b="1" dirty="0"/>
          </a:p>
        </p:txBody>
      </p:sp>
      <p:sp>
        <p:nvSpPr>
          <p:cNvPr id="13" name="Rektangel 12"/>
          <p:cNvSpPr/>
          <p:nvPr/>
        </p:nvSpPr>
        <p:spPr>
          <a:xfrm>
            <a:off x="1447798" y="576816"/>
            <a:ext cx="1591734" cy="1323439"/>
          </a:xfrm>
          <a:prstGeom prst="rect">
            <a:avLst/>
          </a:prstGeom>
        </p:spPr>
        <p:txBody>
          <a:bodyPr wrap="square">
            <a:spAutoFit/>
          </a:bodyPr>
          <a:lstStyle/>
          <a:p>
            <a:r>
              <a:rPr lang="da-DK" sz="8000" b="1" dirty="0" smtClean="0">
                <a:solidFill>
                  <a:srgbClr val="00C7B1"/>
                </a:solidFill>
              </a:rPr>
              <a:t>1</a:t>
            </a:r>
            <a:endParaRPr lang="da-DK" sz="8000" b="1" dirty="0"/>
          </a:p>
        </p:txBody>
      </p:sp>
      <p:sp>
        <p:nvSpPr>
          <p:cNvPr id="14" name="Rektangel 13"/>
          <p:cNvSpPr/>
          <p:nvPr/>
        </p:nvSpPr>
        <p:spPr>
          <a:xfrm>
            <a:off x="3386664" y="2898334"/>
            <a:ext cx="2548469" cy="584775"/>
          </a:xfrm>
          <a:prstGeom prst="rect">
            <a:avLst/>
          </a:prstGeom>
        </p:spPr>
        <p:txBody>
          <a:bodyPr wrap="square">
            <a:spAutoFit/>
          </a:bodyPr>
          <a:lstStyle/>
          <a:p>
            <a:r>
              <a:rPr lang="da-DK" sz="3200" b="1" dirty="0" smtClean="0">
                <a:solidFill>
                  <a:srgbClr val="003087"/>
                </a:solidFill>
              </a:rPr>
              <a:t>Økonomi</a:t>
            </a:r>
            <a:endParaRPr lang="da-DK" sz="3200" b="1" dirty="0"/>
          </a:p>
        </p:txBody>
      </p:sp>
      <p:sp>
        <p:nvSpPr>
          <p:cNvPr id="15" name="Rektangel 14"/>
          <p:cNvSpPr/>
          <p:nvPr/>
        </p:nvSpPr>
        <p:spPr>
          <a:xfrm>
            <a:off x="4047066" y="4049811"/>
            <a:ext cx="931335" cy="1323439"/>
          </a:xfrm>
          <a:prstGeom prst="rect">
            <a:avLst/>
          </a:prstGeom>
        </p:spPr>
        <p:txBody>
          <a:bodyPr wrap="square">
            <a:spAutoFit/>
          </a:bodyPr>
          <a:lstStyle/>
          <a:p>
            <a:r>
              <a:rPr lang="da-DK" sz="8000" b="1" dirty="0" smtClean="0">
                <a:solidFill>
                  <a:srgbClr val="C00000"/>
                </a:solidFill>
              </a:rPr>
              <a:t>3</a:t>
            </a:r>
            <a:endParaRPr lang="da-DK" sz="8000" b="1" dirty="0"/>
          </a:p>
        </p:txBody>
      </p:sp>
    </p:spTree>
    <p:extLst>
      <p:ext uri="{BB962C8B-B14F-4D97-AF65-F5344CB8AC3E}">
        <p14:creationId xmlns:p14="http://schemas.microsoft.com/office/powerpoint/2010/main" val="232177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6" name="Pladsholder til indhol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2087" y="28575"/>
            <a:ext cx="4752039" cy="6763142"/>
          </a:xfrm>
          <a:prstGeom prst="rect">
            <a:avLst/>
          </a:prstGeom>
          <a:ln>
            <a:noFill/>
          </a:ln>
          <a:effectLst>
            <a:outerShdw blurRad="292100" dist="139700" dir="2700000" algn="tl" rotWithShape="0">
              <a:srgbClr val="333333">
                <a:alpha val="65000"/>
              </a:srgbClr>
            </a:outerShdw>
          </a:effectLst>
        </p:spPr>
      </p:pic>
      <p:sp>
        <p:nvSpPr>
          <p:cNvPr id="7" name="Pladsholder til dato 3"/>
          <p:cNvSpPr>
            <a:spLocks noGrp="1"/>
          </p:cNvSpPr>
          <p:nvPr>
            <p:ph type="dt" sz="half" idx="10"/>
          </p:nvPr>
        </p:nvSpPr>
        <p:spPr>
          <a:xfrm>
            <a:off x="1" y="7219218"/>
            <a:ext cx="2401755" cy="180000"/>
          </a:xfrm>
        </p:spPr>
        <p:txBody>
          <a:bodyPr/>
          <a:lstStyle/>
          <a:p>
            <a:pPr>
              <a:defRPr/>
            </a:pPr>
            <a:endParaRPr lang="en-US">
              <a:solidFill>
                <a:srgbClr val="231F20"/>
              </a:solidFill>
            </a:endParaRPr>
          </a:p>
        </p:txBody>
      </p:sp>
      <p:graphicFrame>
        <p:nvGraphicFramePr>
          <p:cNvPr id="10" name="Diagram 9"/>
          <p:cNvGraphicFramePr/>
          <p:nvPr>
            <p:extLst>
              <p:ext uri="{D42A27DB-BD31-4B8C-83A1-F6EECF244321}">
                <p14:modId xmlns:p14="http://schemas.microsoft.com/office/powerpoint/2010/main" val="1256636411"/>
              </p:ext>
            </p:extLst>
          </p:nvPr>
        </p:nvGraphicFramePr>
        <p:xfrm>
          <a:off x="5276526" y="790575"/>
          <a:ext cx="7163123"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felt 10"/>
          <p:cNvSpPr txBox="1"/>
          <p:nvPr/>
        </p:nvSpPr>
        <p:spPr>
          <a:xfrm>
            <a:off x="8029862" y="3054779"/>
            <a:ext cx="1743524" cy="830997"/>
          </a:xfrm>
          <a:prstGeom prst="rect">
            <a:avLst/>
          </a:prstGeom>
          <a:noFill/>
        </p:spPr>
        <p:txBody>
          <a:bodyPr wrap="square" rtlCol="0">
            <a:spAutoFit/>
          </a:bodyPr>
          <a:lstStyle/>
          <a:p>
            <a:pPr algn="ctr"/>
            <a:r>
              <a:rPr lang="da-DK" sz="1600" dirty="0" smtClean="0">
                <a:latin typeface="Palino linotype"/>
              </a:rPr>
              <a:t>Bedre balance mellem arbejde og fritid</a:t>
            </a:r>
            <a:endParaRPr lang="da-DK" sz="1600" dirty="0">
              <a:latin typeface="Palino linotype"/>
            </a:endParaRPr>
          </a:p>
        </p:txBody>
      </p:sp>
    </p:spTree>
    <p:extLst>
      <p:ext uri="{BB962C8B-B14F-4D97-AF65-F5344CB8AC3E}">
        <p14:creationId xmlns:p14="http://schemas.microsoft.com/office/powerpoint/2010/main" val="1922643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8611DFB-5147-A1AA-14A1-609A00C871AD}"/>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
        <p:nvSpPr>
          <p:cNvPr id="5" name="Title 1">
            <a:extLst>
              <a:ext uri="{FF2B5EF4-FFF2-40B4-BE49-F238E27FC236}">
                <a16:creationId xmlns:a16="http://schemas.microsoft.com/office/drawing/2014/main" id="{1FCDC731-C0B0-DF34-ABB5-A4E207FAF9F3}"/>
              </a:ext>
            </a:extLst>
          </p:cNvPr>
          <p:cNvSpPr>
            <a:spLocks noGrp="1"/>
          </p:cNvSpPr>
          <p:nvPr>
            <p:ph type="title"/>
          </p:nvPr>
        </p:nvSpPr>
        <p:spPr>
          <a:xfrm>
            <a:off x="812799" y="812800"/>
            <a:ext cx="10566401" cy="406400"/>
          </a:xfrm>
        </p:spPr>
        <p:txBody>
          <a:bodyPr/>
          <a:lstStyle/>
          <a:p>
            <a:r>
              <a:rPr lang="da-DK" sz="2000" dirty="0" smtClean="0">
                <a:solidFill>
                  <a:srgbClr val="00C7B1"/>
                </a:solidFill>
              </a:rPr>
              <a:t>Fleksibilitet</a:t>
            </a:r>
            <a:br>
              <a:rPr lang="da-DK" sz="2000" dirty="0" smtClean="0">
                <a:solidFill>
                  <a:srgbClr val="00C7B1"/>
                </a:solidFill>
              </a:rPr>
            </a:br>
            <a:r>
              <a:rPr lang="da-DK" dirty="0" smtClean="0"/>
              <a:t>Jeg ville </a:t>
            </a:r>
            <a:r>
              <a:rPr lang="da-DK" u="sng" dirty="0" smtClean="0"/>
              <a:t>blive længere</a:t>
            </a:r>
            <a:r>
              <a:rPr lang="da-DK" dirty="0" smtClean="0"/>
              <a:t> på </a:t>
            </a:r>
            <a:br>
              <a:rPr lang="da-DK" dirty="0" smtClean="0"/>
            </a:br>
            <a:r>
              <a:rPr lang="da-DK" dirty="0" smtClean="0"/>
              <a:t>arbejdsmarkedet, hvis ….</a:t>
            </a:r>
            <a:endParaRPr lang="da-DK" dirty="0">
              <a:solidFill>
                <a:schemeClr val="accent1"/>
              </a:solidFill>
            </a:endParaRPr>
          </a:p>
        </p:txBody>
      </p:sp>
      <p:sp>
        <p:nvSpPr>
          <p:cNvPr id="6" name="Content Placeholder 2">
            <a:extLst>
              <a:ext uri="{FF2B5EF4-FFF2-40B4-BE49-F238E27FC236}">
                <a16:creationId xmlns:a16="http://schemas.microsoft.com/office/drawing/2014/main" id="{CE09C5F1-6D9D-4B96-EAE1-322FFA3DE671}"/>
              </a:ext>
            </a:extLst>
          </p:cNvPr>
          <p:cNvSpPr>
            <a:spLocks noGrp="1"/>
          </p:cNvSpPr>
          <p:nvPr>
            <p:ph idx="1"/>
          </p:nvPr>
        </p:nvSpPr>
        <p:spPr>
          <a:xfrm>
            <a:off x="812800" y="2031999"/>
            <a:ext cx="4727190" cy="1273909"/>
          </a:xfrm>
          <a:solidFill>
            <a:srgbClr val="00C7B1">
              <a:alpha val="50000"/>
            </a:srgbClr>
          </a:solidFill>
        </p:spPr>
        <p:txBody>
          <a:bodyPr lIns="144000" tIns="144000" rIns="144000" bIns="144000"/>
          <a:lstStyle/>
          <a:p>
            <a:pPr marL="0" indent="0">
              <a:buNone/>
            </a:pPr>
            <a:r>
              <a:rPr lang="da-DK" dirty="0" smtClean="0"/>
              <a:t>”… der var mulighed for at gå på nedsat tid/deltid.”</a:t>
            </a:r>
          </a:p>
          <a:p>
            <a:pPr marL="0" indent="0">
              <a:buNone/>
            </a:pPr>
            <a:r>
              <a:rPr lang="da-DK" b="1" dirty="0" smtClean="0"/>
              <a:t>50 procent af de beskæftigede.</a:t>
            </a:r>
            <a:endParaRPr lang="da-DK" b="1" dirty="0"/>
          </a:p>
        </p:txBody>
      </p:sp>
      <p:graphicFrame>
        <p:nvGraphicFramePr>
          <p:cNvPr id="2" name="Tabel 1"/>
          <p:cNvGraphicFramePr>
            <a:graphicFrameLocks noGrp="1"/>
          </p:cNvGraphicFramePr>
          <p:nvPr>
            <p:extLst>
              <p:ext uri="{D42A27DB-BD31-4B8C-83A1-F6EECF244321}">
                <p14:modId xmlns:p14="http://schemas.microsoft.com/office/powerpoint/2010/main" val="546455443"/>
              </p:ext>
            </p:extLst>
          </p:nvPr>
        </p:nvGraphicFramePr>
        <p:xfrm>
          <a:off x="812799" y="3818860"/>
          <a:ext cx="4727191" cy="1483360"/>
        </p:xfrm>
        <a:graphic>
          <a:graphicData uri="http://schemas.openxmlformats.org/drawingml/2006/table">
            <a:tbl>
              <a:tblPr firstRow="1" bandRow="1">
                <a:tableStyleId>{D27102A9-8310-4765-A935-A1911B00CA55}</a:tableStyleId>
              </a:tblPr>
              <a:tblGrid>
                <a:gridCol w="3978015">
                  <a:extLst>
                    <a:ext uri="{9D8B030D-6E8A-4147-A177-3AD203B41FA5}">
                      <a16:colId xmlns:a16="http://schemas.microsoft.com/office/drawing/2014/main" val="1464401927"/>
                    </a:ext>
                  </a:extLst>
                </a:gridCol>
                <a:gridCol w="749176">
                  <a:extLst>
                    <a:ext uri="{9D8B030D-6E8A-4147-A177-3AD203B41FA5}">
                      <a16:colId xmlns:a16="http://schemas.microsoft.com/office/drawing/2014/main" val="2105880245"/>
                    </a:ext>
                  </a:extLst>
                </a:gridCol>
              </a:tblGrid>
              <a:tr h="370840">
                <a:tc>
                  <a:txBody>
                    <a:bodyPr/>
                    <a:lstStyle/>
                    <a:p>
                      <a:r>
                        <a:rPr lang="da-DK" dirty="0" smtClean="0"/>
                        <a:t>Jobtyper</a:t>
                      </a:r>
                      <a:endParaRPr lang="da-DK" dirty="0"/>
                    </a:p>
                  </a:txBody>
                  <a:tcPr/>
                </a:tc>
                <a:tc>
                  <a:txBody>
                    <a:bodyPr/>
                    <a:lstStyle/>
                    <a:p>
                      <a:endParaRPr lang="da-DK" dirty="0"/>
                    </a:p>
                  </a:txBody>
                  <a:tcPr/>
                </a:tc>
                <a:extLst>
                  <a:ext uri="{0D108BD9-81ED-4DB2-BD59-A6C34878D82A}">
                    <a16:rowId xmlns:a16="http://schemas.microsoft.com/office/drawing/2014/main" val="3026608549"/>
                  </a:ext>
                </a:extLst>
              </a:tr>
              <a:tr h="370840">
                <a:tc>
                  <a:txBody>
                    <a:bodyPr/>
                    <a:lstStyle/>
                    <a:p>
                      <a:r>
                        <a:rPr lang="da-DK" dirty="0" smtClean="0"/>
                        <a:t>PRODUKTION</a:t>
                      </a:r>
                      <a:endParaRPr lang="da-DK" dirty="0"/>
                    </a:p>
                  </a:txBody>
                  <a:tcPr/>
                </a:tc>
                <a:tc>
                  <a:txBody>
                    <a:bodyPr/>
                    <a:lstStyle/>
                    <a:p>
                      <a:r>
                        <a:rPr lang="da-DK" dirty="0" smtClean="0"/>
                        <a:t>49 %</a:t>
                      </a:r>
                      <a:endParaRPr lang="da-DK" dirty="0"/>
                    </a:p>
                  </a:txBody>
                  <a:tcPr/>
                </a:tc>
                <a:extLst>
                  <a:ext uri="{0D108BD9-81ED-4DB2-BD59-A6C34878D82A}">
                    <a16:rowId xmlns:a16="http://schemas.microsoft.com/office/drawing/2014/main" val="1477441808"/>
                  </a:ext>
                </a:extLst>
              </a:tr>
              <a:tr h="370840">
                <a:tc>
                  <a:txBody>
                    <a:bodyPr/>
                    <a:lstStyle/>
                    <a:p>
                      <a:r>
                        <a:rPr lang="da-DK" smtClean="0"/>
                        <a:t>MENNESKER</a:t>
                      </a:r>
                      <a:endParaRPr lang="da-DK" dirty="0"/>
                    </a:p>
                  </a:txBody>
                  <a:tcPr/>
                </a:tc>
                <a:tc>
                  <a:txBody>
                    <a:bodyPr/>
                    <a:lstStyle/>
                    <a:p>
                      <a:r>
                        <a:rPr lang="da-DK" dirty="0" smtClean="0"/>
                        <a:t>44 %</a:t>
                      </a:r>
                      <a:endParaRPr lang="da-DK" dirty="0"/>
                    </a:p>
                  </a:txBody>
                  <a:tcPr/>
                </a:tc>
                <a:extLst>
                  <a:ext uri="{0D108BD9-81ED-4DB2-BD59-A6C34878D82A}">
                    <a16:rowId xmlns:a16="http://schemas.microsoft.com/office/drawing/2014/main" val="768763160"/>
                  </a:ext>
                </a:extLst>
              </a:tr>
              <a:tr h="370840">
                <a:tc>
                  <a:txBody>
                    <a:bodyPr/>
                    <a:lstStyle/>
                    <a:p>
                      <a:r>
                        <a:rPr lang="da-DK" dirty="0" smtClean="0"/>
                        <a:t>KONTOR</a:t>
                      </a:r>
                      <a:endParaRPr lang="da-DK" dirty="0"/>
                    </a:p>
                  </a:txBody>
                  <a:tcPr/>
                </a:tc>
                <a:tc>
                  <a:txBody>
                    <a:bodyPr/>
                    <a:lstStyle/>
                    <a:p>
                      <a:r>
                        <a:rPr lang="da-DK" dirty="0" smtClean="0"/>
                        <a:t>55 %</a:t>
                      </a:r>
                      <a:endParaRPr lang="da-DK" dirty="0"/>
                    </a:p>
                  </a:txBody>
                  <a:tcPr/>
                </a:tc>
                <a:extLst>
                  <a:ext uri="{0D108BD9-81ED-4DB2-BD59-A6C34878D82A}">
                    <a16:rowId xmlns:a16="http://schemas.microsoft.com/office/drawing/2014/main" val="348536531"/>
                  </a:ext>
                </a:extLst>
              </a:tr>
            </a:tbl>
          </a:graphicData>
        </a:graphic>
      </p:graphicFrame>
      <p:sp>
        <p:nvSpPr>
          <p:cNvPr id="8" name="Content Placeholder 2">
            <a:extLst>
              <a:ext uri="{FF2B5EF4-FFF2-40B4-BE49-F238E27FC236}">
                <a16:creationId xmlns:a16="http://schemas.microsoft.com/office/drawing/2014/main" id="{CE09C5F1-6D9D-4B96-EAE1-322FFA3DE671}"/>
              </a:ext>
            </a:extLst>
          </p:cNvPr>
          <p:cNvSpPr>
            <a:spLocks noGrp="1"/>
          </p:cNvSpPr>
          <p:nvPr>
            <p:ph idx="1"/>
          </p:nvPr>
        </p:nvSpPr>
        <p:spPr>
          <a:xfrm>
            <a:off x="442929" y="5815173"/>
            <a:ext cx="5246357" cy="190104"/>
          </a:xfrm>
        </p:spPr>
        <p:txBody>
          <a:bodyPr/>
          <a:lstStyle/>
          <a:p>
            <a:pPr marL="0" lvl="0" indent="0">
              <a:lnSpc>
                <a:spcPct val="104000"/>
              </a:lnSpc>
              <a:spcAft>
                <a:spcPts val="300"/>
              </a:spcAft>
              <a:buClr>
                <a:srgbClr val="9BBB59"/>
              </a:buClr>
              <a:buNone/>
              <a:defRPr/>
            </a:pPr>
            <a:r>
              <a:rPr lang="da-DK" sz="800" spc="0" dirty="0" smtClean="0">
                <a:solidFill>
                  <a:srgbClr val="003087"/>
                </a:solidFill>
                <a:ea typeface="Verdana" panose="020B0604030504040204" pitchFamily="34" charset="0"/>
              </a:rPr>
              <a:t>Kilde: Motiver, muligheder og barrierer for et længere arbejdsliv i Danmark, Lars L. Andersen m.fl., 2023.</a:t>
            </a:r>
            <a:endParaRPr lang="da-DK" sz="800" dirty="0">
              <a:solidFill>
                <a:srgbClr val="003087"/>
              </a:solidFill>
            </a:endParaRPr>
          </a:p>
        </p:txBody>
      </p:sp>
    </p:spTree>
    <p:extLst>
      <p:ext uri="{BB962C8B-B14F-4D97-AF65-F5344CB8AC3E}">
        <p14:creationId xmlns:p14="http://schemas.microsoft.com/office/powerpoint/2010/main" val="236718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11.xml><?xml version="1.0" encoding="utf-8"?>
<p:tagLst xmlns:a="http://schemas.openxmlformats.org/drawingml/2006/main" xmlns:r="http://schemas.openxmlformats.org/officeDocument/2006/relationships" xmlns:p="http://schemas.openxmlformats.org/presentationml/2006/main">
  <p:tag name="SHAPE_LOCKS" val="4"/>
</p:tagLst>
</file>

<file path=ppt/tags/tag12.xml><?xml version="1.0" encoding="utf-8"?>
<p:tagLst xmlns:a="http://schemas.openxmlformats.org/drawingml/2006/main" xmlns:r="http://schemas.openxmlformats.org/officeDocument/2006/relationships" xmlns:p="http://schemas.openxmlformats.org/presentationml/2006/main">
  <p:tag name="SHAPE_LOCKS" val="4"/>
</p:tagLst>
</file>

<file path=ppt/tags/tag13.xml><?xml version="1.0" encoding="utf-8"?>
<p:tagLst xmlns:a="http://schemas.openxmlformats.org/drawingml/2006/main" xmlns:r="http://schemas.openxmlformats.org/officeDocument/2006/relationships" xmlns:p="http://schemas.openxmlformats.org/presentationml/2006/main">
  <p:tag name="SHAPE_LOCKS" val="4"/>
</p:tagLst>
</file>

<file path=ppt/tags/tag14.xml><?xml version="1.0" encoding="utf-8"?>
<p:tagLst xmlns:a="http://schemas.openxmlformats.org/drawingml/2006/main" xmlns:r="http://schemas.openxmlformats.org/officeDocument/2006/relationships" xmlns:p="http://schemas.openxmlformats.org/presentationml/2006/main">
  <p:tag name="SHAPE_LOCKS" val="4"/>
</p:tagLst>
</file>

<file path=ppt/tags/tag15.xml><?xml version="1.0" encoding="utf-8"?>
<p:tagLst xmlns:a="http://schemas.openxmlformats.org/drawingml/2006/main" xmlns:r="http://schemas.openxmlformats.org/officeDocument/2006/relationships" xmlns:p="http://schemas.openxmlformats.org/presentationml/2006/main">
  <p:tag name="SHAPE_LOCKS" val="4"/>
</p:tagLst>
</file>

<file path=ppt/tags/tag16.xml><?xml version="1.0" encoding="utf-8"?>
<p:tagLst xmlns:a="http://schemas.openxmlformats.org/drawingml/2006/main" xmlns:r="http://schemas.openxmlformats.org/officeDocument/2006/relationships" xmlns:p="http://schemas.openxmlformats.org/presentationml/2006/main">
  <p:tag name="SHAPE_LOCKS" val="4"/>
</p:tagLst>
</file>

<file path=ppt/tags/tag17.xml><?xml version="1.0" encoding="utf-8"?>
<p:tagLst xmlns:a="http://schemas.openxmlformats.org/drawingml/2006/main" xmlns:r="http://schemas.openxmlformats.org/officeDocument/2006/relationships" xmlns:p="http://schemas.openxmlformats.org/presentationml/2006/main">
  <p:tag name="SHAPE_LOCKS" val="4"/>
</p:tagLst>
</file>

<file path=ppt/tags/tag18.xml><?xml version="1.0" encoding="utf-8"?>
<p:tagLst xmlns:a="http://schemas.openxmlformats.org/drawingml/2006/main" xmlns:r="http://schemas.openxmlformats.org/officeDocument/2006/relationships" xmlns:p="http://schemas.openxmlformats.org/presentationml/2006/main">
  <p:tag name="SHAPE_LOCKS" val="4"/>
</p:tagLst>
</file>

<file path=ppt/tags/tag19.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SHAPE_LOCKS" val="4"/>
</p:tagLst>
</file>

<file path=ppt/tags/tag20.xml><?xml version="1.0" encoding="utf-8"?>
<p:tagLst xmlns:a="http://schemas.openxmlformats.org/drawingml/2006/main" xmlns:r="http://schemas.openxmlformats.org/officeDocument/2006/relationships" xmlns:p="http://schemas.openxmlformats.org/presentationml/2006/main">
  <p:tag name="SHAPE_LOCKS" val="4"/>
</p:tagLst>
</file>

<file path=ppt/tags/tag21.xml><?xml version="1.0" encoding="utf-8"?>
<p:tagLst xmlns:a="http://schemas.openxmlformats.org/drawingml/2006/main" xmlns:r="http://schemas.openxmlformats.org/officeDocument/2006/relationships" xmlns:p="http://schemas.openxmlformats.org/presentationml/2006/main">
  <p:tag name="SHAPE_LOCKS" val="4"/>
</p:tagLst>
</file>

<file path=ppt/tags/tag22.xml><?xml version="1.0" encoding="utf-8"?>
<p:tagLst xmlns:a="http://schemas.openxmlformats.org/drawingml/2006/main" xmlns:r="http://schemas.openxmlformats.org/officeDocument/2006/relationships" xmlns:p="http://schemas.openxmlformats.org/presentationml/2006/main">
  <p:tag name="SHAPE_LOCKS" val="4"/>
</p:tagLst>
</file>

<file path=ppt/tags/tag23.xml><?xml version="1.0" encoding="utf-8"?>
<p:tagLst xmlns:a="http://schemas.openxmlformats.org/drawingml/2006/main" xmlns:r="http://schemas.openxmlformats.org/officeDocument/2006/relationships" xmlns:p="http://schemas.openxmlformats.org/presentationml/2006/main">
  <p:tag name="SHAPE_LOCKS" val="4"/>
</p:tagLst>
</file>

<file path=ppt/tags/tag24.xml><?xml version="1.0" encoding="utf-8"?>
<p:tagLst xmlns:a="http://schemas.openxmlformats.org/drawingml/2006/main" xmlns:r="http://schemas.openxmlformats.org/officeDocument/2006/relationships" xmlns:p="http://schemas.openxmlformats.org/presentationml/2006/main">
  <p:tag name="SHAPE_LOCKS" val="4"/>
</p:tagLst>
</file>

<file path=ppt/tags/tag25.xml><?xml version="1.0" encoding="utf-8"?>
<p:tagLst xmlns:a="http://schemas.openxmlformats.org/drawingml/2006/main" xmlns:r="http://schemas.openxmlformats.org/officeDocument/2006/relationships" xmlns:p="http://schemas.openxmlformats.org/presentationml/2006/main">
  <p:tag name="SHAPE_LOCKS" val="4"/>
</p:tagLst>
</file>

<file path=ppt/tags/tag26.xml><?xml version="1.0" encoding="utf-8"?>
<p:tagLst xmlns:a="http://schemas.openxmlformats.org/drawingml/2006/main" xmlns:r="http://schemas.openxmlformats.org/officeDocument/2006/relationships" xmlns:p="http://schemas.openxmlformats.org/presentationml/2006/main">
  <p:tag name="SHAPE_LOCKS" val="4"/>
</p:tagLst>
</file>

<file path=ppt/tags/tag27.xml><?xml version="1.0" encoding="utf-8"?>
<p:tagLst xmlns:a="http://schemas.openxmlformats.org/drawingml/2006/main" xmlns:r="http://schemas.openxmlformats.org/officeDocument/2006/relationships" xmlns:p="http://schemas.openxmlformats.org/presentationml/2006/main">
  <p:tag name="SHAPE_LOCKS" val="4"/>
</p:tagLst>
</file>

<file path=ppt/tags/tag28.xml><?xml version="1.0" encoding="utf-8"?>
<p:tagLst xmlns:a="http://schemas.openxmlformats.org/drawingml/2006/main" xmlns:r="http://schemas.openxmlformats.org/officeDocument/2006/relationships" xmlns:p="http://schemas.openxmlformats.org/presentationml/2006/main">
  <p:tag name="SHAPE_LOCKS" val="4"/>
</p:tagLst>
</file>

<file path=ppt/tags/tag29.xml><?xml version="1.0" encoding="utf-8"?>
<p:tagLst xmlns:a="http://schemas.openxmlformats.org/drawingml/2006/main" xmlns:r="http://schemas.openxmlformats.org/officeDocument/2006/relationships" xmlns:p="http://schemas.openxmlformats.org/presentationml/2006/main">
  <p:tag name="SHAPE_LOCKS" val="4"/>
</p:tagLst>
</file>

<file path=ppt/tags/tag3.xml><?xml version="1.0" encoding="utf-8"?>
<p:tagLst xmlns:a="http://schemas.openxmlformats.org/drawingml/2006/main" xmlns:r="http://schemas.openxmlformats.org/officeDocument/2006/relationships" xmlns:p="http://schemas.openxmlformats.org/presentationml/2006/main">
  <p:tag name="SHAPE_LOCKS" val="4"/>
</p:tagLst>
</file>

<file path=ppt/tags/tag30.xml><?xml version="1.0" encoding="utf-8"?>
<p:tagLst xmlns:a="http://schemas.openxmlformats.org/drawingml/2006/main" xmlns:r="http://schemas.openxmlformats.org/officeDocument/2006/relationships" xmlns:p="http://schemas.openxmlformats.org/presentationml/2006/main">
  <p:tag name="SHAPE_LOCKS" val="4"/>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SHAPE_LOCKS" val="4"/>
</p:tagLst>
</file>

<file path=ppt/tags/tag9.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Beskæftigelsesministeriet">
  <a:themeElements>
    <a:clrScheme name="Beskæftigelsesministeriet 2022">
      <a:dk1>
        <a:srgbClr val="1E1E1E"/>
      </a:dk1>
      <a:lt1>
        <a:sysClr val="window" lastClr="FFFFFF"/>
      </a:lt1>
      <a:dk2>
        <a:srgbClr val="80E3D8"/>
      </a:dk2>
      <a:lt2>
        <a:srgbClr val="F3F2F1"/>
      </a:lt2>
      <a:accent1>
        <a:srgbClr val="003087"/>
      </a:accent1>
      <a:accent2>
        <a:srgbClr val="C8102E"/>
      </a:accent2>
      <a:accent3>
        <a:srgbClr val="00C7B1"/>
      </a:accent3>
      <a:accent4>
        <a:srgbClr val="8097C3"/>
      </a:accent4>
      <a:accent5>
        <a:srgbClr val="E38797"/>
      </a:accent5>
      <a:accent6>
        <a:srgbClr val="776E64"/>
      </a:accent6>
      <a:hlink>
        <a:srgbClr val="0563C1"/>
      </a:hlink>
      <a:folHlink>
        <a:srgbClr val="954F72"/>
      </a:folHlink>
    </a:clrScheme>
    <a:fontScheme name="Beskæftigelsesministeriet 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12700">
          <a:solidFill>
            <a:schemeClr val="accent4">
              <a:lumMod val="20000"/>
              <a:lumOff val="80000"/>
            </a:schemeClr>
          </a:solidFill>
        </a:ln>
      </a:spPr>
      <a:bodyPr wrap="square" lIns="162000" tIns="162000" rIns="162000" bIns="162000" rtlCol="0" anchor="t">
        <a:noAutofit/>
      </a:bodyPr>
      <a:lstStyle>
        <a:defPPr algn="l">
          <a:defRPr sz="1600" spc="-10" baseline="0"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spc="-10" baseline="0" dirty="0" err="1" smtClean="0">
            <a:solidFill>
              <a:schemeClr val="accent1"/>
            </a:solidFill>
          </a:defRPr>
        </a:defPPr>
      </a:lstStyle>
    </a:txDef>
  </a:objectDefaults>
  <a:extraClrSchemeLst/>
  <a:extLst>
    <a:ext uri="{05A4C25C-085E-4340-85A3-A5531E510DB2}">
      <thm15:themeFamily xmlns:thm15="http://schemas.microsoft.com/office/thememl/2012/main" name="Præsentation1" id="{5D599B4A-A69A-4595-AFF9-2126F61437C0}" vid="{176E35A0-E634-40B8-ABC0-6D7AD941AC9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18-06-13 LLA bestyrelsesmøde seniorer">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4.xml><?xml version="1.0" encoding="utf-8"?>
<a:theme xmlns:a="http://schemas.openxmlformats.org/drawingml/2006/main" name="1_2018-06-13 LLA bestyrelsesmøde seniorer">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5.xml><?xml version="1.0" encoding="utf-8"?>
<a:theme xmlns:a="http://schemas.openxmlformats.org/drawingml/2006/main" name="2_2018-06-13 LLA bestyrelsesmøde seniorer">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6.xml><?xml version="1.0" encoding="utf-8"?>
<a:theme xmlns:a="http://schemas.openxmlformats.org/drawingml/2006/main" name="Office-tema">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983</TotalTime>
  <Words>610</Words>
  <Application>Microsoft Office PowerPoint</Application>
  <PresentationFormat>Widescreen</PresentationFormat>
  <Paragraphs>182</Paragraphs>
  <Slides>21</Slides>
  <Notes>14</Notes>
  <HiddenSlides>0</HiddenSlides>
  <MMClips>0</MMClips>
  <ScaleCrop>false</ScaleCrop>
  <HeadingPairs>
    <vt:vector size="6" baseType="variant">
      <vt:variant>
        <vt:lpstr>Benyttede skrifttyper</vt:lpstr>
      </vt:variant>
      <vt:variant>
        <vt:i4>5</vt:i4>
      </vt:variant>
      <vt:variant>
        <vt:lpstr>Tema</vt:lpstr>
      </vt:variant>
      <vt:variant>
        <vt:i4>5</vt:i4>
      </vt:variant>
      <vt:variant>
        <vt:lpstr>Slidetitler</vt:lpstr>
      </vt:variant>
      <vt:variant>
        <vt:i4>21</vt:i4>
      </vt:variant>
    </vt:vector>
  </HeadingPairs>
  <TitlesOfParts>
    <vt:vector size="31" baseType="lpstr">
      <vt:lpstr>Arial</vt:lpstr>
      <vt:lpstr>Calibri</vt:lpstr>
      <vt:lpstr>Calibri Light</vt:lpstr>
      <vt:lpstr>Palino linotype</vt:lpstr>
      <vt:lpstr>Verdana</vt:lpstr>
      <vt:lpstr>Beskæftigelsesministeriet</vt:lpstr>
      <vt:lpstr>Office-tema</vt:lpstr>
      <vt:lpstr>2018-06-13 LLA bestyrelsesmøde seniorer</vt:lpstr>
      <vt:lpstr>1_2018-06-13 LLA bestyrelsesmøde seniorer</vt:lpstr>
      <vt:lpstr>2_2018-06-13 LLA bestyrelsesmøde seniorer</vt:lpstr>
      <vt:lpstr>Det gode SeniorArbejdsliv</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Fleksibilitet Jeg ville blive længere på  arbejdsmarkedet, hvis ….</vt:lpstr>
      <vt:lpstr>Fleksibilitet Jeg ville blive længere på  arbejdsmarkedet, hvis ….</vt:lpstr>
      <vt:lpstr>Fleksibilitet Jeg ville blive længere på  arbejdsmarkedet, hvis ….</vt:lpstr>
      <vt:lpstr>Økonomi Jeg ville blive længere på  arbejdsmarkedet, hvis ….</vt:lpstr>
      <vt:lpstr>Arbejdsmiljø Jeg ville blive længere på  arbejdsmarkedet, hvis ….</vt:lpstr>
      <vt:lpstr>Arbejdsmiljø Jeg ville blive længere på  arbejdsmarkedet, hvis ….</vt:lpstr>
      <vt:lpstr>PowerPoint-præsentation</vt:lpstr>
      <vt:lpstr>Mentorordning</vt:lpstr>
      <vt:lpstr>PowerPoint-præsentation</vt:lpstr>
      <vt:lpstr>Rammerne, samtalen og planerne</vt:lpstr>
      <vt:lpstr>PowerPoint-præsentation</vt:lpstr>
      <vt:lpstr>Professor Lars L. Andersen LLA@NFA.DK </vt:lpstr>
      <vt:lpstr>Danske rapporter om emnet (gratis download)</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Kirsten Rydahl</dc:creator>
  <cp:lastModifiedBy>Lars Louis Andersen</cp:lastModifiedBy>
  <cp:revision>196</cp:revision>
  <cp:lastPrinted>2025-05-05T05:34:04Z</cp:lastPrinted>
  <dcterms:created xsi:type="dcterms:W3CDTF">2023-09-11T07:22:02Z</dcterms:created>
  <dcterms:modified xsi:type="dcterms:W3CDTF">2025-11-19T09:38:18Z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ies>
</file>